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handoutMasterIdLst>
    <p:handoutMasterId r:id="rId6"/>
  </p:handoutMasterIdLst>
  <p:sldIdLst>
    <p:sldId id="256" r:id="rId4"/>
  </p:sldIdLst>
  <p:sldSz cx="32918400" cy="16459200"/>
  <p:notesSz cx="6858000" cy="9034463"/>
  <p:defaultTextStyle>
    <a:defPPr>
      <a:defRPr lang="en-US"/>
    </a:defPPr>
    <a:lvl1pPr algn="l" rtl="0" eaLnBrk="0" fontAlgn="base" hangingPunct="0">
      <a:spcBef>
        <a:spcPct val="0"/>
      </a:spcBef>
      <a:spcAft>
        <a:spcPct val="0"/>
      </a:spcAft>
      <a:defRPr sz="5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5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5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5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5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5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5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5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5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469">
          <p15:clr>
            <a:srgbClr val="A4A3A4"/>
          </p15:clr>
        </p15:guide>
        <p15:guide id="2" orient="horz" pos="370">
          <p15:clr>
            <a:srgbClr val="A4A3A4"/>
          </p15:clr>
        </p15:guide>
        <p15:guide id="3" orient="horz" pos="5184">
          <p15:clr>
            <a:srgbClr val="A4A3A4"/>
          </p15:clr>
        </p15:guide>
        <p15:guide id="4" orient="horz" pos="9874">
          <p15:clr>
            <a:srgbClr val="A4A3A4"/>
          </p15:clr>
        </p15:guide>
        <p15:guide id="5" pos="518">
          <p15:clr>
            <a:srgbClr val="A4A3A4"/>
          </p15:clr>
        </p15:guide>
        <p15:guide id="6" pos="10368">
          <p15:clr>
            <a:srgbClr val="A4A3A4"/>
          </p15:clr>
        </p15:guide>
        <p15:guide id="7" pos="20218">
          <p15:clr>
            <a:srgbClr val="A4A3A4"/>
          </p15:clr>
        </p15:guide>
        <p15:guide id="8" pos="6048">
          <p15:clr>
            <a:srgbClr val="A4A3A4"/>
          </p15:clr>
        </p15:guide>
        <p15:guide id="9" pos="11232">
          <p15:clr>
            <a:srgbClr val="A4A3A4"/>
          </p15:clr>
        </p15:guide>
        <p15:guide id="10" pos="1037">
          <p15:clr>
            <a:srgbClr val="A4A3A4"/>
          </p15:clr>
        </p15:guide>
        <p15:guide id="11" pos="16243">
          <p15:clr>
            <a:srgbClr val="A4A3A4"/>
          </p15:clr>
        </p15:guide>
      </p15:sldGuideLst>
    </p:ext>
    <p:ext uri="{2D200454-40CA-4A62-9FC3-DE9A4176ACB9}">
      <p15:notesGuideLst xmlns:p15="http://schemas.microsoft.com/office/powerpoint/2012/main">
        <p15:guide id="1" orient="horz" pos="2845">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p:cViewPr>
        <p:scale>
          <a:sx n="40" d="100"/>
          <a:sy n="40" d="100"/>
        </p:scale>
        <p:origin x="152" y="472"/>
      </p:cViewPr>
      <p:guideLst>
        <p:guide orient="horz" pos="2469"/>
        <p:guide orient="horz" pos="370"/>
        <p:guide orient="horz" pos="5184"/>
        <p:guide orient="horz" pos="9874"/>
        <p:guide pos="518"/>
        <p:guide pos="10368"/>
        <p:guide pos="20218"/>
        <p:guide pos="6048"/>
        <p:guide pos="11232"/>
        <p:guide pos="1037"/>
        <p:guide pos="16243"/>
      </p:guideLst>
    </p:cSldViewPr>
  </p:slideViewPr>
  <p:notesTextViewPr>
    <p:cViewPr>
      <p:scale>
        <a:sx n="100" d="100"/>
        <a:sy n="100" d="100"/>
      </p:scale>
      <p:origin x="0" y="0"/>
    </p:cViewPr>
  </p:notesTextViewPr>
  <p:notesViewPr>
    <p:cSldViewPr>
      <p:cViewPr varScale="1">
        <p:scale>
          <a:sx n="127" d="100"/>
          <a:sy n="127" d="100"/>
        </p:scale>
        <p:origin x="-3912" y="-104"/>
      </p:cViewPr>
      <p:guideLst>
        <p:guide orient="horz" pos="2845"/>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364958-D747-3743-B98D-CBC0396FD3A4}"/>
              </a:ext>
            </a:extLst>
          </p:cNvPr>
          <p:cNvSpPr>
            <a:spLocks noGrp="1"/>
          </p:cNvSpPr>
          <p:nvPr>
            <p:ph type="hdr" sz="quarter"/>
          </p:nvPr>
        </p:nvSpPr>
        <p:spPr>
          <a:xfrm>
            <a:off x="0" y="0"/>
            <a:ext cx="2971800" cy="452438"/>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05525D7-415E-6F4C-A8F4-54096BBD9B28}"/>
              </a:ext>
            </a:extLst>
          </p:cNvPr>
          <p:cNvSpPr>
            <a:spLocks noGrp="1"/>
          </p:cNvSpPr>
          <p:nvPr>
            <p:ph type="dt" sz="quarter" idx="1"/>
          </p:nvPr>
        </p:nvSpPr>
        <p:spPr>
          <a:xfrm>
            <a:off x="3884613" y="0"/>
            <a:ext cx="2971800" cy="4524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69395474-1FDB-824C-82DA-535E1A44D813}" type="datetime1">
              <a:rPr lang="en-US" altLang="en-US"/>
              <a:pPr>
                <a:defRPr/>
              </a:pPr>
              <a:t>4/16/21</a:t>
            </a:fld>
            <a:endParaRPr lang="en-US" altLang="en-US"/>
          </a:p>
        </p:txBody>
      </p:sp>
      <p:sp>
        <p:nvSpPr>
          <p:cNvPr id="4" name="Footer Placeholder 3">
            <a:extLst>
              <a:ext uri="{FF2B5EF4-FFF2-40B4-BE49-F238E27FC236}">
                <a16:creationId xmlns:a16="http://schemas.microsoft.com/office/drawing/2014/main" id="{CA42F55A-5710-8F43-A408-A7E48AD46124}"/>
              </a:ext>
            </a:extLst>
          </p:cNvPr>
          <p:cNvSpPr>
            <a:spLocks noGrp="1"/>
          </p:cNvSpPr>
          <p:nvPr>
            <p:ph type="ftr" sz="quarter" idx="2"/>
          </p:nvPr>
        </p:nvSpPr>
        <p:spPr>
          <a:xfrm>
            <a:off x="0" y="8580438"/>
            <a:ext cx="2971800" cy="452437"/>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7A2ACAA9-4869-BB4A-A91C-D17BEE98A2CB}"/>
              </a:ext>
            </a:extLst>
          </p:cNvPr>
          <p:cNvSpPr>
            <a:spLocks noGrp="1"/>
          </p:cNvSpPr>
          <p:nvPr>
            <p:ph type="sldNum" sz="quarter" idx="3"/>
          </p:nvPr>
        </p:nvSpPr>
        <p:spPr>
          <a:xfrm>
            <a:off x="3884613" y="8580438"/>
            <a:ext cx="2971800" cy="4524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66444B6-74D4-4248-AA86-C06444F6A4A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80F4712-BD3F-C34B-8C52-78CA3A13F0DD}"/>
              </a:ext>
            </a:extLst>
          </p:cNvPr>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CFBBA94F-EAF9-564E-BAEC-400831C3604B}"/>
              </a:ext>
            </a:extLst>
          </p:cNvPr>
          <p:cNvSpPr>
            <a:spLocks noGrp="1" noChangeArrowheads="1"/>
          </p:cNvSpPr>
          <p:nvPr>
            <p:ph type="dt" idx="1"/>
          </p:nvPr>
        </p:nvSpPr>
        <p:spPr bwMode="auto">
          <a:xfrm>
            <a:off x="3884613" y="0"/>
            <a:ext cx="2971800" cy="45243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028" name="Rectangle 4">
            <a:extLst>
              <a:ext uri="{FF2B5EF4-FFF2-40B4-BE49-F238E27FC236}">
                <a16:creationId xmlns:a16="http://schemas.microsoft.com/office/drawing/2014/main" id="{D23D0181-475D-8942-82EF-3C3548CBBFA2}"/>
              </a:ext>
            </a:extLst>
          </p:cNvPr>
          <p:cNvSpPr>
            <a:spLocks noGrp="1" noRot="1" noChangeAspect="1" noChangeArrowheads="1" noTextEdit="1"/>
          </p:cNvSpPr>
          <p:nvPr>
            <p:ph type="sldImg" idx="2"/>
          </p:nvPr>
        </p:nvSpPr>
        <p:spPr bwMode="auto">
          <a:xfrm>
            <a:off x="44450" y="677863"/>
            <a:ext cx="6773863" cy="3387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F6B5F53-924C-1D40-8A60-F2658BB25D69}"/>
              </a:ext>
            </a:extLst>
          </p:cNvPr>
          <p:cNvSpPr>
            <a:spLocks noGrp="1" noChangeArrowheads="1"/>
          </p:cNvSpPr>
          <p:nvPr>
            <p:ph type="body" sz="quarter" idx="3"/>
          </p:nvPr>
        </p:nvSpPr>
        <p:spPr bwMode="auto">
          <a:xfrm>
            <a:off x="685800" y="4291013"/>
            <a:ext cx="5486400" cy="4065587"/>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7342C07-9C53-D346-92D8-707F1E84706E}"/>
              </a:ext>
            </a:extLst>
          </p:cNvPr>
          <p:cNvSpPr>
            <a:spLocks noGrp="1" noChangeArrowheads="1"/>
          </p:cNvSpPr>
          <p:nvPr>
            <p:ph type="ftr" sz="quarter" idx="4"/>
          </p:nvPr>
        </p:nvSpPr>
        <p:spPr bwMode="auto">
          <a:xfrm>
            <a:off x="0" y="8580438"/>
            <a:ext cx="2971800" cy="45243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2C240F11-40B4-AF4F-9967-8DDB7C1E1C6A}"/>
              </a:ext>
            </a:extLst>
          </p:cNvPr>
          <p:cNvSpPr>
            <a:spLocks noGrp="1" noChangeArrowheads="1"/>
          </p:cNvSpPr>
          <p:nvPr>
            <p:ph type="sldNum" sz="quarter" idx="5"/>
          </p:nvPr>
        </p:nvSpPr>
        <p:spPr bwMode="auto">
          <a:xfrm>
            <a:off x="3884613" y="8580438"/>
            <a:ext cx="2971800" cy="45243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eaLnBrk="1" hangingPunct="1">
              <a:defRPr sz="1200"/>
            </a:lvl1pPr>
          </a:lstStyle>
          <a:p>
            <a:fld id="{CDA424C7-58CF-BB47-8412-365E5C3C056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A424C7-58CF-BB47-8412-365E5C3C056C}" type="slidenum">
              <a:rPr lang="en-US" altLang="en-US" smtClean="0"/>
              <a:pPr/>
              <a:t>1</a:t>
            </a:fld>
            <a:endParaRPr lang="en-US" altLang="en-US"/>
          </a:p>
        </p:txBody>
      </p:sp>
    </p:spTree>
    <p:extLst>
      <p:ext uri="{BB962C8B-B14F-4D97-AF65-F5344CB8AC3E}">
        <p14:creationId xmlns:p14="http://schemas.microsoft.com/office/powerpoint/2010/main" val="77122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468564" y="5113565"/>
            <a:ext cx="27981275" cy="3526971"/>
          </a:xfrm>
          <a:prstGeom prst="rect">
            <a:avLst/>
          </a:prstGeom>
        </p:spPr>
        <p:txBody>
          <a:bodyPr/>
          <a:lstStyle/>
          <a:p>
            <a:r>
              <a:rPr lang="de-DE"/>
              <a:t>Titelmasterformat durch Klicken bearbeiten</a:t>
            </a:r>
            <a:endParaRPr lang="en-US"/>
          </a:p>
        </p:txBody>
      </p:sp>
      <p:sp>
        <p:nvSpPr>
          <p:cNvPr id="3" name="Untertitel 2"/>
          <p:cNvSpPr>
            <a:spLocks noGrp="1"/>
          </p:cNvSpPr>
          <p:nvPr>
            <p:ph type="subTitle" idx="1"/>
          </p:nvPr>
        </p:nvSpPr>
        <p:spPr>
          <a:xfrm>
            <a:off x="4937125" y="9326336"/>
            <a:ext cx="23044150" cy="4207329"/>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Tree>
    <p:extLst>
      <p:ext uri="{BB962C8B-B14F-4D97-AF65-F5344CB8AC3E}">
        <p14:creationId xmlns:p14="http://schemas.microsoft.com/office/powerpoint/2010/main" val="33331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646239" y="658586"/>
            <a:ext cx="29625925" cy="2743200"/>
          </a:xfrm>
          <a:prstGeom prst="rect">
            <a:avLst/>
          </a:prstGeom>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1646239" y="3839936"/>
            <a:ext cx="29625925" cy="1086258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5550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3866475" y="658585"/>
            <a:ext cx="7405688" cy="14043933"/>
          </a:xfrm>
          <a:prstGeom prst="rect">
            <a:avLst/>
          </a:prstGeo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1646239" y="658585"/>
            <a:ext cx="22067837" cy="1404393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2046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646239" y="658586"/>
            <a:ext cx="29625925" cy="2743200"/>
          </a:xfrm>
          <a:prstGeom prst="rect">
            <a:avLst/>
          </a:prstGeom>
        </p:spPr>
        <p:txBody>
          <a:bodyPr/>
          <a:lstStyle/>
          <a:p>
            <a:r>
              <a:rPr lang="de-DE"/>
              <a:t>Titelmasterformat durch Klicken bearbeiten</a:t>
            </a:r>
            <a:endParaRPr lang="en-US"/>
          </a:p>
        </p:txBody>
      </p:sp>
      <p:sp>
        <p:nvSpPr>
          <p:cNvPr id="3" name="Inhaltsplatzhalter 2"/>
          <p:cNvSpPr>
            <a:spLocks noGrp="1"/>
          </p:cNvSpPr>
          <p:nvPr>
            <p:ph idx="1"/>
          </p:nvPr>
        </p:nvSpPr>
        <p:spPr>
          <a:xfrm>
            <a:off x="1646239" y="3839936"/>
            <a:ext cx="29625925" cy="1086258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421198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600326" y="10576833"/>
            <a:ext cx="27981275" cy="3268436"/>
          </a:xfrm>
          <a:prstGeom prst="rect">
            <a:avLst/>
          </a:prstGeo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2600326" y="6976383"/>
            <a:ext cx="27981275" cy="36004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52880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646239" y="658586"/>
            <a:ext cx="29625925" cy="2743200"/>
          </a:xfrm>
          <a:prstGeom prst="rect">
            <a:avLst/>
          </a:prstGeom>
        </p:spPr>
        <p:txBody>
          <a:bodyPr/>
          <a:lstStyle/>
          <a:p>
            <a:r>
              <a:rPr lang="de-DE"/>
              <a:t>Titelmasterformat durch Klicken bearbeiten</a:t>
            </a:r>
            <a:endParaRPr lang="en-US"/>
          </a:p>
        </p:txBody>
      </p:sp>
      <p:sp>
        <p:nvSpPr>
          <p:cNvPr id="3" name="Inhaltsplatzhalter 2"/>
          <p:cNvSpPr>
            <a:spLocks noGrp="1"/>
          </p:cNvSpPr>
          <p:nvPr>
            <p:ph sz="half" idx="1"/>
          </p:nvPr>
        </p:nvSpPr>
        <p:spPr>
          <a:xfrm>
            <a:off x="1646238" y="3839936"/>
            <a:ext cx="14736762" cy="108625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16535400" y="3839936"/>
            <a:ext cx="14736763" cy="108625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51779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646239" y="658586"/>
            <a:ext cx="29625925" cy="2743200"/>
          </a:xfrm>
          <a:prstGeom prst="rect">
            <a:avLst/>
          </a:prstGeo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1646238" y="3684814"/>
            <a:ext cx="14544675" cy="153488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1646238" y="5219700"/>
            <a:ext cx="14544675" cy="948281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16722725" y="3684814"/>
            <a:ext cx="14549438" cy="153488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16722725" y="5219700"/>
            <a:ext cx="14549438" cy="948281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7068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646239" y="658586"/>
            <a:ext cx="29625925" cy="2743200"/>
          </a:xfrm>
          <a:prstGeom prst="rect">
            <a:avLst/>
          </a:prstGeom>
        </p:spPr>
        <p:txBody>
          <a:bodyPr/>
          <a:lstStyle/>
          <a:p>
            <a:r>
              <a:rPr lang="de-DE"/>
              <a:t>Titelmasterformat durch Klicken bearbeiten</a:t>
            </a:r>
            <a:endParaRPr lang="en-US"/>
          </a:p>
        </p:txBody>
      </p:sp>
    </p:spTree>
    <p:extLst>
      <p:ext uri="{BB962C8B-B14F-4D97-AF65-F5344CB8AC3E}">
        <p14:creationId xmlns:p14="http://schemas.microsoft.com/office/powerpoint/2010/main" val="116988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60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46239" y="655864"/>
            <a:ext cx="10829925" cy="2788104"/>
          </a:xfrm>
          <a:prstGeom prst="rect">
            <a:avLst/>
          </a:prstGeo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12869863" y="655865"/>
            <a:ext cx="18402300" cy="1404665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1646239" y="3443969"/>
            <a:ext cx="10829925" cy="112585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18993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51601" y="11521168"/>
            <a:ext cx="19751675" cy="1360714"/>
          </a:xfrm>
          <a:prstGeom prst="rect">
            <a:avLst/>
          </a:prstGeo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6451601" y="1470933"/>
            <a:ext cx="19751675" cy="98747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6451601" y="12881883"/>
            <a:ext cx="19751675" cy="193085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314443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0"/>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65413" rtl="0" eaLnBrk="0" fontAlgn="base" hangingPunct="0">
        <a:spcBef>
          <a:spcPct val="0"/>
        </a:spcBef>
        <a:spcAft>
          <a:spcPct val="0"/>
        </a:spcAft>
        <a:defRPr sz="12800">
          <a:solidFill>
            <a:schemeClr val="tx2"/>
          </a:solidFill>
          <a:latin typeface="+mj-lt"/>
          <a:ea typeface="ＭＳ Ｐゴシック" charset="-128"/>
          <a:cs typeface="+mj-cs"/>
        </a:defRPr>
      </a:lvl1pPr>
      <a:lvl2pPr algn="ctr" defTabSz="2665413" rtl="0" eaLnBrk="0" fontAlgn="base" hangingPunct="0">
        <a:spcBef>
          <a:spcPct val="0"/>
        </a:spcBef>
        <a:spcAft>
          <a:spcPct val="0"/>
        </a:spcAft>
        <a:defRPr sz="12800">
          <a:solidFill>
            <a:schemeClr val="tx2"/>
          </a:solidFill>
          <a:latin typeface="Arial" charset="0"/>
          <a:ea typeface="ＭＳ Ｐゴシック" charset="-128"/>
        </a:defRPr>
      </a:lvl2pPr>
      <a:lvl3pPr algn="ctr" defTabSz="2665413" rtl="0" eaLnBrk="0" fontAlgn="base" hangingPunct="0">
        <a:spcBef>
          <a:spcPct val="0"/>
        </a:spcBef>
        <a:spcAft>
          <a:spcPct val="0"/>
        </a:spcAft>
        <a:defRPr sz="12800">
          <a:solidFill>
            <a:schemeClr val="tx2"/>
          </a:solidFill>
          <a:latin typeface="Arial" charset="0"/>
          <a:ea typeface="ＭＳ Ｐゴシック" charset="-128"/>
        </a:defRPr>
      </a:lvl3pPr>
      <a:lvl4pPr algn="ctr" defTabSz="2665413" rtl="0" eaLnBrk="0" fontAlgn="base" hangingPunct="0">
        <a:spcBef>
          <a:spcPct val="0"/>
        </a:spcBef>
        <a:spcAft>
          <a:spcPct val="0"/>
        </a:spcAft>
        <a:defRPr sz="12800">
          <a:solidFill>
            <a:schemeClr val="tx2"/>
          </a:solidFill>
          <a:latin typeface="Arial" charset="0"/>
          <a:ea typeface="ＭＳ Ｐゴシック" charset="-128"/>
        </a:defRPr>
      </a:lvl4pPr>
      <a:lvl5pPr algn="ctr" defTabSz="2665413" rtl="0" eaLnBrk="0" fontAlgn="base" hangingPunct="0">
        <a:spcBef>
          <a:spcPct val="0"/>
        </a:spcBef>
        <a:spcAft>
          <a:spcPct val="0"/>
        </a:spcAft>
        <a:defRPr sz="12800">
          <a:solidFill>
            <a:schemeClr val="tx2"/>
          </a:solidFill>
          <a:latin typeface="Arial" charset="0"/>
          <a:ea typeface="ＭＳ Ｐゴシック" charset="-128"/>
        </a:defRPr>
      </a:lvl5pPr>
      <a:lvl6pPr marL="457200" algn="ctr" defTabSz="2665413" rtl="0" fontAlgn="base">
        <a:spcBef>
          <a:spcPct val="0"/>
        </a:spcBef>
        <a:spcAft>
          <a:spcPct val="0"/>
        </a:spcAft>
        <a:defRPr sz="12800">
          <a:solidFill>
            <a:schemeClr val="tx2"/>
          </a:solidFill>
          <a:latin typeface="Arial" charset="0"/>
        </a:defRPr>
      </a:lvl6pPr>
      <a:lvl7pPr marL="914400" algn="ctr" defTabSz="2665413" rtl="0" fontAlgn="base">
        <a:spcBef>
          <a:spcPct val="0"/>
        </a:spcBef>
        <a:spcAft>
          <a:spcPct val="0"/>
        </a:spcAft>
        <a:defRPr sz="12800">
          <a:solidFill>
            <a:schemeClr val="tx2"/>
          </a:solidFill>
          <a:latin typeface="Arial" charset="0"/>
        </a:defRPr>
      </a:lvl7pPr>
      <a:lvl8pPr marL="1371600" algn="ctr" defTabSz="2665413" rtl="0" fontAlgn="base">
        <a:spcBef>
          <a:spcPct val="0"/>
        </a:spcBef>
        <a:spcAft>
          <a:spcPct val="0"/>
        </a:spcAft>
        <a:defRPr sz="12800">
          <a:solidFill>
            <a:schemeClr val="tx2"/>
          </a:solidFill>
          <a:latin typeface="Arial" charset="0"/>
        </a:defRPr>
      </a:lvl8pPr>
      <a:lvl9pPr marL="1828800" algn="ctr" defTabSz="2665413" rtl="0" fontAlgn="base">
        <a:spcBef>
          <a:spcPct val="0"/>
        </a:spcBef>
        <a:spcAft>
          <a:spcPct val="0"/>
        </a:spcAft>
        <a:defRPr sz="12800">
          <a:solidFill>
            <a:schemeClr val="tx2"/>
          </a:solidFill>
          <a:latin typeface="Arial" charset="0"/>
        </a:defRPr>
      </a:lvl9pPr>
    </p:titleStyle>
    <p:bodyStyle>
      <a:lvl1pPr marL="998538" indent="-998538" algn="l" defTabSz="2665413" rtl="0" eaLnBrk="0" fontAlgn="base" hangingPunct="0">
        <a:spcBef>
          <a:spcPct val="20000"/>
        </a:spcBef>
        <a:spcAft>
          <a:spcPct val="0"/>
        </a:spcAft>
        <a:buChar char="•"/>
        <a:defRPr sz="9300">
          <a:solidFill>
            <a:schemeClr val="tx1"/>
          </a:solidFill>
          <a:latin typeface="+mn-lt"/>
          <a:ea typeface="ＭＳ Ｐゴシック" charset="-128"/>
          <a:cs typeface="+mn-cs"/>
        </a:defRPr>
      </a:lvl1pPr>
      <a:lvl2pPr marL="2165350" indent="-833438" algn="l" defTabSz="2665413" rtl="0" eaLnBrk="0" fontAlgn="base" hangingPunct="0">
        <a:spcBef>
          <a:spcPct val="20000"/>
        </a:spcBef>
        <a:spcAft>
          <a:spcPct val="0"/>
        </a:spcAft>
        <a:buChar char="–"/>
        <a:defRPr sz="8200">
          <a:solidFill>
            <a:schemeClr val="tx1"/>
          </a:solidFill>
          <a:latin typeface="+mn-lt"/>
          <a:ea typeface="ＭＳ Ｐゴシック" charset="-128"/>
        </a:defRPr>
      </a:lvl2pPr>
      <a:lvl3pPr marL="3330575" indent="-665163" algn="l" defTabSz="2665413" rtl="0" eaLnBrk="0" fontAlgn="base" hangingPunct="0">
        <a:spcBef>
          <a:spcPct val="20000"/>
        </a:spcBef>
        <a:spcAft>
          <a:spcPct val="0"/>
        </a:spcAft>
        <a:buChar char="•"/>
        <a:defRPr sz="7000">
          <a:solidFill>
            <a:schemeClr val="tx1"/>
          </a:solidFill>
          <a:latin typeface="+mn-lt"/>
          <a:ea typeface="ＭＳ Ｐゴシック" charset="-128"/>
        </a:defRPr>
      </a:lvl3pPr>
      <a:lvl4pPr marL="4664075" indent="-666750" algn="l" defTabSz="2665413" rtl="0" eaLnBrk="0" fontAlgn="base" hangingPunct="0">
        <a:spcBef>
          <a:spcPct val="20000"/>
        </a:spcBef>
        <a:spcAft>
          <a:spcPct val="0"/>
        </a:spcAft>
        <a:buChar char="–"/>
        <a:defRPr sz="5800">
          <a:solidFill>
            <a:schemeClr val="tx1"/>
          </a:solidFill>
          <a:latin typeface="+mn-lt"/>
          <a:ea typeface="ＭＳ Ｐゴシック" charset="-128"/>
        </a:defRPr>
      </a:lvl4pPr>
      <a:lvl5pPr marL="5995988" indent="-666750" algn="l" defTabSz="2665413" rtl="0" eaLnBrk="0" fontAlgn="base" hangingPunct="0">
        <a:spcBef>
          <a:spcPct val="20000"/>
        </a:spcBef>
        <a:spcAft>
          <a:spcPct val="0"/>
        </a:spcAft>
        <a:buChar char="»"/>
        <a:defRPr sz="5800">
          <a:solidFill>
            <a:schemeClr val="tx1"/>
          </a:solidFill>
          <a:latin typeface="+mn-lt"/>
          <a:ea typeface="ＭＳ Ｐゴシック" charset="-128"/>
        </a:defRPr>
      </a:lvl5pPr>
      <a:lvl6pPr marL="6453188" indent="-666750" algn="l" defTabSz="2665413" rtl="0" fontAlgn="base">
        <a:spcBef>
          <a:spcPct val="20000"/>
        </a:spcBef>
        <a:spcAft>
          <a:spcPct val="0"/>
        </a:spcAft>
        <a:buChar char="»"/>
        <a:defRPr sz="5800">
          <a:solidFill>
            <a:schemeClr val="tx1"/>
          </a:solidFill>
          <a:latin typeface="+mn-lt"/>
        </a:defRPr>
      </a:lvl6pPr>
      <a:lvl7pPr marL="6910388" indent="-666750" algn="l" defTabSz="2665413" rtl="0" fontAlgn="base">
        <a:spcBef>
          <a:spcPct val="20000"/>
        </a:spcBef>
        <a:spcAft>
          <a:spcPct val="0"/>
        </a:spcAft>
        <a:buChar char="»"/>
        <a:defRPr sz="5800">
          <a:solidFill>
            <a:schemeClr val="tx1"/>
          </a:solidFill>
          <a:latin typeface="+mn-lt"/>
        </a:defRPr>
      </a:lvl7pPr>
      <a:lvl8pPr marL="7367588" indent="-666750" algn="l" defTabSz="2665413" rtl="0" fontAlgn="base">
        <a:spcBef>
          <a:spcPct val="20000"/>
        </a:spcBef>
        <a:spcAft>
          <a:spcPct val="0"/>
        </a:spcAft>
        <a:buChar char="»"/>
        <a:defRPr sz="5800">
          <a:solidFill>
            <a:schemeClr val="tx1"/>
          </a:solidFill>
          <a:latin typeface="+mn-lt"/>
        </a:defRPr>
      </a:lvl8pPr>
      <a:lvl9pPr marL="7824788" indent="-666750" algn="l" defTabSz="2665413" rtl="0" fontAlgn="base">
        <a:spcBef>
          <a:spcPct val="20000"/>
        </a:spcBef>
        <a:spcAft>
          <a:spcPct val="0"/>
        </a:spcAft>
        <a:buChar char="»"/>
        <a:defRPr sz="58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hyperlink" Target="http://www.atsjournals.org/" TargetMode="External"/><Relationship Id="rId10" Type="http://schemas.openxmlformats.org/officeDocument/2006/relationships/image" Target="../media/image8.png"/><Relationship Id="rId4" Type="http://schemas.openxmlformats.org/officeDocument/2006/relationships/image" Target="../media/image3.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AutoShape 17">
            <a:extLst>
              <a:ext uri="{FF2B5EF4-FFF2-40B4-BE49-F238E27FC236}">
                <a16:creationId xmlns:a16="http://schemas.microsoft.com/office/drawing/2014/main" id="{DEC63ED1-4C55-A246-9919-4C41B13E5D93}"/>
              </a:ext>
            </a:extLst>
          </p:cNvPr>
          <p:cNvSpPr>
            <a:spLocks noChangeArrowheads="1"/>
          </p:cNvSpPr>
          <p:nvPr/>
        </p:nvSpPr>
        <p:spPr bwMode="auto">
          <a:xfrm>
            <a:off x="914400" y="2743200"/>
            <a:ext cx="7132638" cy="12931775"/>
          </a:xfrm>
          <a:prstGeom prst="roundRect">
            <a:avLst>
              <a:gd name="adj" fmla="val 16667"/>
            </a:avLst>
          </a:prstGeom>
          <a:gradFill rotWithShape="1">
            <a:gsLst>
              <a:gs pos="0">
                <a:srgbClr val="CEE5FE"/>
              </a:gs>
              <a:gs pos="50000">
                <a:srgbClr val="FFFFFF"/>
              </a:gs>
              <a:gs pos="100000">
                <a:srgbClr val="CEE5FE"/>
              </a:gs>
            </a:gsLst>
            <a:lin ang="5400000" scaled="1"/>
          </a:gradFill>
          <a:ln w="12700">
            <a:solidFill>
              <a:srgbClr val="6B9CFF"/>
            </a:solidFill>
            <a:round/>
            <a:headEnd/>
            <a:tailEnd/>
          </a:ln>
        </p:spPr>
        <p:txBody>
          <a:bodyPr wrap="none" anchor="ctr"/>
          <a:lstStyle>
            <a:lvl1pPr>
              <a:defRPr sz="5200">
                <a:solidFill>
                  <a:schemeClr val="tx1"/>
                </a:solidFill>
                <a:latin typeface="Arial" panose="020B0604020202020204" pitchFamily="34" charset="0"/>
                <a:cs typeface="Arial" panose="020B0604020202020204" pitchFamily="34" charset="0"/>
              </a:defRPr>
            </a:lvl1pPr>
            <a:lvl2pPr marL="37931725" indent="-37474525">
              <a:defRPr sz="5200">
                <a:solidFill>
                  <a:schemeClr val="tx1"/>
                </a:solidFill>
                <a:latin typeface="Arial" panose="020B0604020202020204" pitchFamily="34" charset="0"/>
                <a:cs typeface="Arial" panose="020B0604020202020204" pitchFamily="34" charset="0"/>
              </a:defRPr>
            </a:lvl2pPr>
            <a:lvl3pPr marL="1143000" indent="-228600">
              <a:defRPr sz="5200">
                <a:solidFill>
                  <a:schemeClr val="tx1"/>
                </a:solidFill>
                <a:latin typeface="Arial" panose="020B0604020202020204" pitchFamily="34" charset="0"/>
                <a:cs typeface="Arial" panose="020B0604020202020204" pitchFamily="34" charset="0"/>
              </a:defRPr>
            </a:lvl3pPr>
            <a:lvl4pPr marL="1600200" indent="-228600">
              <a:defRPr sz="5200">
                <a:solidFill>
                  <a:schemeClr val="tx1"/>
                </a:solidFill>
                <a:latin typeface="Arial" panose="020B0604020202020204" pitchFamily="34" charset="0"/>
                <a:cs typeface="Arial" panose="020B0604020202020204" pitchFamily="34" charset="0"/>
              </a:defRPr>
            </a:lvl4pPr>
            <a:lvl5pPr marL="2057400" indent="-228600">
              <a:defRPr sz="5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eaLnBrk="1" hangingPunct="1"/>
            <a:endParaRPr lang="de-DE" altLang="en-US" dirty="0"/>
          </a:p>
        </p:txBody>
      </p:sp>
      <p:sp>
        <p:nvSpPr>
          <p:cNvPr id="3075" name="Text Box 11">
            <a:extLst>
              <a:ext uri="{FF2B5EF4-FFF2-40B4-BE49-F238E27FC236}">
                <a16:creationId xmlns:a16="http://schemas.microsoft.com/office/drawing/2014/main" id="{FF893798-2A5F-EF46-963D-0E5A2E54E12E}"/>
              </a:ext>
            </a:extLst>
          </p:cNvPr>
          <p:cNvSpPr txBox="1">
            <a:spLocks noChangeArrowheads="1"/>
          </p:cNvSpPr>
          <p:nvPr/>
        </p:nvSpPr>
        <p:spPr bwMode="auto">
          <a:xfrm>
            <a:off x="1371600" y="3173413"/>
            <a:ext cx="6035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5413">
              <a:defRPr sz="5200">
                <a:solidFill>
                  <a:schemeClr val="tx1"/>
                </a:solidFill>
                <a:latin typeface="Arial" panose="020B0604020202020204" pitchFamily="34" charset="0"/>
                <a:cs typeface="Arial" panose="020B0604020202020204" pitchFamily="34" charset="0"/>
              </a:defRPr>
            </a:lvl1pPr>
            <a:lvl2pPr marL="37931725" indent="-37474525" defTabSz="2665413">
              <a:defRPr sz="5200">
                <a:solidFill>
                  <a:schemeClr val="tx1"/>
                </a:solidFill>
                <a:latin typeface="Arial" panose="020B0604020202020204" pitchFamily="34" charset="0"/>
                <a:cs typeface="Arial" panose="020B0604020202020204" pitchFamily="34" charset="0"/>
              </a:defRPr>
            </a:lvl2pPr>
            <a:lvl3pPr marL="1143000" indent="-228600" defTabSz="2665413">
              <a:defRPr sz="5200">
                <a:solidFill>
                  <a:schemeClr val="tx1"/>
                </a:solidFill>
                <a:latin typeface="Arial" panose="020B0604020202020204" pitchFamily="34" charset="0"/>
                <a:cs typeface="Arial" panose="020B0604020202020204" pitchFamily="34" charset="0"/>
              </a:defRPr>
            </a:lvl3pPr>
            <a:lvl4pPr marL="1600200" indent="-228600" defTabSz="2665413">
              <a:defRPr sz="5200">
                <a:solidFill>
                  <a:schemeClr val="tx1"/>
                </a:solidFill>
                <a:latin typeface="Arial" panose="020B0604020202020204" pitchFamily="34" charset="0"/>
                <a:cs typeface="Arial" panose="020B0604020202020204" pitchFamily="34" charset="0"/>
              </a:defRPr>
            </a:lvl4pPr>
            <a:lvl5pPr marL="2057400" indent="-228600" defTabSz="2665413">
              <a:defRPr sz="5200">
                <a:solidFill>
                  <a:schemeClr val="tx1"/>
                </a:solidFill>
                <a:latin typeface="Arial" panose="020B0604020202020204" pitchFamily="34" charset="0"/>
                <a:cs typeface="Arial" panose="020B0604020202020204" pitchFamily="34" charset="0"/>
              </a:defRPr>
            </a:lvl5pPr>
            <a:lvl6pPr marL="25146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t>Introduction</a:t>
            </a:r>
            <a:endParaRPr lang="en-US" altLang="en-US" sz="2400" dirty="0"/>
          </a:p>
        </p:txBody>
      </p:sp>
      <p:sp>
        <p:nvSpPr>
          <p:cNvPr id="3078" name="AutoShape 18">
            <a:extLst>
              <a:ext uri="{FF2B5EF4-FFF2-40B4-BE49-F238E27FC236}">
                <a16:creationId xmlns:a16="http://schemas.microsoft.com/office/drawing/2014/main" id="{83DA8500-D0EF-BA4C-AE0E-6EAA3A1758E2}"/>
              </a:ext>
            </a:extLst>
          </p:cNvPr>
          <p:cNvSpPr>
            <a:spLocks noChangeArrowheads="1"/>
          </p:cNvSpPr>
          <p:nvPr/>
        </p:nvSpPr>
        <p:spPr bwMode="auto">
          <a:xfrm>
            <a:off x="8905875" y="2743200"/>
            <a:ext cx="7132638" cy="12931775"/>
          </a:xfrm>
          <a:prstGeom prst="roundRect">
            <a:avLst>
              <a:gd name="adj" fmla="val 16667"/>
            </a:avLst>
          </a:prstGeom>
          <a:gradFill rotWithShape="1">
            <a:gsLst>
              <a:gs pos="0">
                <a:srgbClr val="CEE5FE"/>
              </a:gs>
              <a:gs pos="50000">
                <a:srgbClr val="FFFFFF"/>
              </a:gs>
              <a:gs pos="100000">
                <a:srgbClr val="CEE5FE"/>
              </a:gs>
            </a:gsLst>
            <a:lin ang="5400000" scaled="1"/>
          </a:gradFill>
          <a:ln w="12700">
            <a:solidFill>
              <a:srgbClr val="6B9CFF"/>
            </a:solidFill>
            <a:round/>
            <a:headEnd/>
            <a:tailEnd/>
          </a:ln>
        </p:spPr>
        <p:txBody>
          <a:bodyPr wrap="none" anchor="ctr"/>
          <a:lstStyle>
            <a:lvl1pPr>
              <a:defRPr sz="5200">
                <a:solidFill>
                  <a:schemeClr val="tx1"/>
                </a:solidFill>
                <a:latin typeface="Arial" panose="020B0604020202020204" pitchFamily="34" charset="0"/>
                <a:cs typeface="Arial" panose="020B0604020202020204" pitchFamily="34" charset="0"/>
              </a:defRPr>
            </a:lvl1pPr>
            <a:lvl2pPr marL="37931725" indent="-37474525">
              <a:defRPr sz="5200">
                <a:solidFill>
                  <a:schemeClr val="tx1"/>
                </a:solidFill>
                <a:latin typeface="Arial" panose="020B0604020202020204" pitchFamily="34" charset="0"/>
                <a:cs typeface="Arial" panose="020B0604020202020204" pitchFamily="34" charset="0"/>
              </a:defRPr>
            </a:lvl2pPr>
            <a:lvl3pPr marL="1143000" indent="-228600">
              <a:defRPr sz="5200">
                <a:solidFill>
                  <a:schemeClr val="tx1"/>
                </a:solidFill>
                <a:latin typeface="Arial" panose="020B0604020202020204" pitchFamily="34" charset="0"/>
                <a:cs typeface="Arial" panose="020B0604020202020204" pitchFamily="34" charset="0"/>
              </a:defRPr>
            </a:lvl3pPr>
            <a:lvl4pPr marL="1600200" indent="-228600">
              <a:defRPr sz="5200">
                <a:solidFill>
                  <a:schemeClr val="tx1"/>
                </a:solidFill>
                <a:latin typeface="Arial" panose="020B0604020202020204" pitchFamily="34" charset="0"/>
                <a:cs typeface="Arial" panose="020B0604020202020204" pitchFamily="34" charset="0"/>
              </a:defRPr>
            </a:lvl4pPr>
            <a:lvl5pPr marL="2057400" indent="-228600">
              <a:defRPr sz="5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eaLnBrk="1" hangingPunct="1"/>
            <a:endParaRPr lang="de-DE" altLang="en-US" dirty="0"/>
          </a:p>
        </p:txBody>
      </p:sp>
      <p:sp>
        <p:nvSpPr>
          <p:cNvPr id="3079" name="AutoShape 19">
            <a:extLst>
              <a:ext uri="{FF2B5EF4-FFF2-40B4-BE49-F238E27FC236}">
                <a16:creationId xmlns:a16="http://schemas.microsoft.com/office/drawing/2014/main" id="{166CDB5C-B989-1749-A2EB-206E12F32B52}"/>
              </a:ext>
            </a:extLst>
          </p:cNvPr>
          <p:cNvSpPr>
            <a:spLocks noChangeArrowheads="1"/>
          </p:cNvSpPr>
          <p:nvPr/>
        </p:nvSpPr>
        <p:spPr bwMode="auto">
          <a:xfrm>
            <a:off x="16859250" y="2743200"/>
            <a:ext cx="7132638" cy="12931775"/>
          </a:xfrm>
          <a:prstGeom prst="roundRect">
            <a:avLst>
              <a:gd name="adj" fmla="val 16667"/>
            </a:avLst>
          </a:prstGeom>
          <a:gradFill rotWithShape="1">
            <a:gsLst>
              <a:gs pos="0">
                <a:srgbClr val="CEE5FE"/>
              </a:gs>
              <a:gs pos="50000">
                <a:srgbClr val="FFFFFF"/>
              </a:gs>
              <a:gs pos="100000">
                <a:srgbClr val="CEE5FE"/>
              </a:gs>
            </a:gsLst>
            <a:lin ang="5400000" scaled="1"/>
          </a:gradFill>
          <a:ln w="12700">
            <a:solidFill>
              <a:srgbClr val="6B9CFF"/>
            </a:solidFill>
            <a:round/>
            <a:headEnd/>
            <a:tailEnd/>
          </a:ln>
        </p:spPr>
        <p:txBody>
          <a:bodyPr wrap="none" anchor="ctr"/>
          <a:lstStyle>
            <a:lvl1pPr>
              <a:defRPr sz="5200">
                <a:solidFill>
                  <a:schemeClr val="tx1"/>
                </a:solidFill>
                <a:latin typeface="Arial" panose="020B0604020202020204" pitchFamily="34" charset="0"/>
                <a:cs typeface="Arial" panose="020B0604020202020204" pitchFamily="34" charset="0"/>
              </a:defRPr>
            </a:lvl1pPr>
            <a:lvl2pPr marL="37931725" indent="-37474525">
              <a:defRPr sz="5200">
                <a:solidFill>
                  <a:schemeClr val="tx1"/>
                </a:solidFill>
                <a:latin typeface="Arial" panose="020B0604020202020204" pitchFamily="34" charset="0"/>
                <a:cs typeface="Arial" panose="020B0604020202020204" pitchFamily="34" charset="0"/>
              </a:defRPr>
            </a:lvl2pPr>
            <a:lvl3pPr marL="1143000" indent="-228600">
              <a:defRPr sz="5200">
                <a:solidFill>
                  <a:schemeClr val="tx1"/>
                </a:solidFill>
                <a:latin typeface="Arial" panose="020B0604020202020204" pitchFamily="34" charset="0"/>
                <a:cs typeface="Arial" panose="020B0604020202020204" pitchFamily="34" charset="0"/>
              </a:defRPr>
            </a:lvl3pPr>
            <a:lvl4pPr marL="1600200" indent="-228600">
              <a:defRPr sz="5200">
                <a:solidFill>
                  <a:schemeClr val="tx1"/>
                </a:solidFill>
                <a:latin typeface="Arial" panose="020B0604020202020204" pitchFamily="34" charset="0"/>
                <a:cs typeface="Arial" panose="020B0604020202020204" pitchFamily="34" charset="0"/>
              </a:defRPr>
            </a:lvl4pPr>
            <a:lvl5pPr marL="2057400" indent="-228600">
              <a:defRPr sz="5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eaLnBrk="1" hangingPunct="1"/>
            <a:endParaRPr lang="de-DE" altLang="en-US" dirty="0"/>
          </a:p>
        </p:txBody>
      </p:sp>
      <p:sp>
        <p:nvSpPr>
          <p:cNvPr id="3080" name="AutoShape 20">
            <a:extLst>
              <a:ext uri="{FF2B5EF4-FFF2-40B4-BE49-F238E27FC236}">
                <a16:creationId xmlns:a16="http://schemas.microsoft.com/office/drawing/2014/main" id="{36DB06FC-B675-FA40-92F6-DEC2DCA90AF2}"/>
              </a:ext>
            </a:extLst>
          </p:cNvPr>
          <p:cNvSpPr>
            <a:spLocks noChangeArrowheads="1"/>
          </p:cNvSpPr>
          <p:nvPr/>
        </p:nvSpPr>
        <p:spPr bwMode="auto">
          <a:xfrm>
            <a:off x="24688800" y="2743200"/>
            <a:ext cx="7132638" cy="12931775"/>
          </a:xfrm>
          <a:prstGeom prst="roundRect">
            <a:avLst>
              <a:gd name="adj" fmla="val 16667"/>
            </a:avLst>
          </a:prstGeom>
          <a:gradFill rotWithShape="1">
            <a:gsLst>
              <a:gs pos="0">
                <a:srgbClr val="CEE5FE"/>
              </a:gs>
              <a:gs pos="50000">
                <a:srgbClr val="FFFFFF"/>
              </a:gs>
              <a:gs pos="100000">
                <a:srgbClr val="CEE5FE"/>
              </a:gs>
            </a:gsLst>
            <a:lin ang="5400000" scaled="1"/>
          </a:gradFill>
          <a:ln w="12700">
            <a:solidFill>
              <a:srgbClr val="6B9CFF"/>
            </a:solidFill>
            <a:round/>
            <a:headEnd/>
            <a:tailEnd/>
          </a:ln>
        </p:spPr>
        <p:txBody>
          <a:bodyPr wrap="none" anchor="ctr"/>
          <a:lstStyle>
            <a:lvl1pPr>
              <a:defRPr sz="5200">
                <a:solidFill>
                  <a:schemeClr val="tx1"/>
                </a:solidFill>
                <a:latin typeface="Arial" panose="020B0604020202020204" pitchFamily="34" charset="0"/>
                <a:cs typeface="Arial" panose="020B0604020202020204" pitchFamily="34" charset="0"/>
              </a:defRPr>
            </a:lvl1pPr>
            <a:lvl2pPr marL="37931725" indent="-37474525">
              <a:defRPr sz="5200">
                <a:solidFill>
                  <a:schemeClr val="tx1"/>
                </a:solidFill>
                <a:latin typeface="Arial" panose="020B0604020202020204" pitchFamily="34" charset="0"/>
                <a:cs typeface="Arial" panose="020B0604020202020204" pitchFamily="34" charset="0"/>
              </a:defRPr>
            </a:lvl2pPr>
            <a:lvl3pPr marL="1143000" indent="-228600">
              <a:defRPr sz="5200">
                <a:solidFill>
                  <a:schemeClr val="tx1"/>
                </a:solidFill>
                <a:latin typeface="Arial" panose="020B0604020202020204" pitchFamily="34" charset="0"/>
                <a:cs typeface="Arial" panose="020B0604020202020204" pitchFamily="34" charset="0"/>
              </a:defRPr>
            </a:lvl3pPr>
            <a:lvl4pPr marL="1600200" indent="-228600">
              <a:defRPr sz="5200">
                <a:solidFill>
                  <a:schemeClr val="tx1"/>
                </a:solidFill>
                <a:latin typeface="Arial" panose="020B0604020202020204" pitchFamily="34" charset="0"/>
                <a:cs typeface="Arial" panose="020B0604020202020204" pitchFamily="34" charset="0"/>
              </a:defRPr>
            </a:lvl4pPr>
            <a:lvl5pPr marL="2057400" indent="-228600">
              <a:defRPr sz="5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eaLnBrk="1" hangingPunct="1"/>
            <a:endParaRPr lang="de-DE" altLang="en-US" dirty="0"/>
          </a:p>
        </p:txBody>
      </p:sp>
      <p:sp>
        <p:nvSpPr>
          <p:cNvPr id="3082" name="Text Box 31">
            <a:extLst>
              <a:ext uri="{FF2B5EF4-FFF2-40B4-BE49-F238E27FC236}">
                <a16:creationId xmlns:a16="http://schemas.microsoft.com/office/drawing/2014/main" id="{4FE509E3-75EC-804F-83D0-76B0A53E2214}"/>
              </a:ext>
            </a:extLst>
          </p:cNvPr>
          <p:cNvSpPr txBox="1">
            <a:spLocks noChangeArrowheads="1"/>
          </p:cNvSpPr>
          <p:nvPr/>
        </p:nvSpPr>
        <p:spPr bwMode="auto">
          <a:xfrm>
            <a:off x="9326563" y="3011269"/>
            <a:ext cx="6035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5413">
              <a:defRPr sz="5200">
                <a:solidFill>
                  <a:schemeClr val="tx1"/>
                </a:solidFill>
                <a:latin typeface="Arial" panose="020B0604020202020204" pitchFamily="34" charset="0"/>
                <a:cs typeface="Arial" panose="020B0604020202020204" pitchFamily="34" charset="0"/>
              </a:defRPr>
            </a:lvl1pPr>
            <a:lvl2pPr marL="37931725" indent="-37474525" defTabSz="2665413">
              <a:defRPr sz="5200">
                <a:solidFill>
                  <a:schemeClr val="tx1"/>
                </a:solidFill>
                <a:latin typeface="Arial" panose="020B0604020202020204" pitchFamily="34" charset="0"/>
                <a:cs typeface="Arial" panose="020B0604020202020204" pitchFamily="34" charset="0"/>
              </a:defRPr>
            </a:lvl2pPr>
            <a:lvl3pPr marL="1143000" indent="-228600" defTabSz="2665413">
              <a:defRPr sz="5200">
                <a:solidFill>
                  <a:schemeClr val="tx1"/>
                </a:solidFill>
                <a:latin typeface="Arial" panose="020B0604020202020204" pitchFamily="34" charset="0"/>
                <a:cs typeface="Arial" panose="020B0604020202020204" pitchFamily="34" charset="0"/>
              </a:defRPr>
            </a:lvl3pPr>
            <a:lvl4pPr marL="1600200" indent="-228600" defTabSz="2665413">
              <a:defRPr sz="5200">
                <a:solidFill>
                  <a:schemeClr val="tx1"/>
                </a:solidFill>
                <a:latin typeface="Arial" panose="020B0604020202020204" pitchFamily="34" charset="0"/>
                <a:cs typeface="Arial" panose="020B0604020202020204" pitchFamily="34" charset="0"/>
              </a:defRPr>
            </a:lvl4pPr>
            <a:lvl5pPr marL="2057400" indent="-228600" defTabSz="2665413">
              <a:defRPr sz="5200">
                <a:solidFill>
                  <a:schemeClr val="tx1"/>
                </a:solidFill>
                <a:latin typeface="Arial" panose="020B0604020202020204" pitchFamily="34" charset="0"/>
                <a:cs typeface="Arial" panose="020B0604020202020204" pitchFamily="34" charset="0"/>
              </a:defRPr>
            </a:lvl5pPr>
            <a:lvl6pPr marL="25146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t>Methods</a:t>
            </a:r>
            <a:endParaRPr lang="en-US" altLang="en-US" sz="2400" dirty="0"/>
          </a:p>
        </p:txBody>
      </p:sp>
      <p:sp>
        <p:nvSpPr>
          <p:cNvPr id="3083" name="Text Box 33">
            <a:extLst>
              <a:ext uri="{FF2B5EF4-FFF2-40B4-BE49-F238E27FC236}">
                <a16:creationId xmlns:a16="http://schemas.microsoft.com/office/drawing/2014/main" id="{73670E33-FD91-5642-BB4F-33EC2EE81C86}"/>
              </a:ext>
            </a:extLst>
          </p:cNvPr>
          <p:cNvSpPr txBox="1">
            <a:spLocks noChangeArrowheads="1"/>
          </p:cNvSpPr>
          <p:nvPr/>
        </p:nvSpPr>
        <p:spPr bwMode="auto">
          <a:xfrm>
            <a:off x="17154127" y="5983069"/>
            <a:ext cx="6035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5413">
              <a:defRPr sz="5200">
                <a:solidFill>
                  <a:schemeClr val="tx1"/>
                </a:solidFill>
                <a:latin typeface="Arial" panose="020B0604020202020204" pitchFamily="34" charset="0"/>
                <a:cs typeface="Arial" panose="020B0604020202020204" pitchFamily="34" charset="0"/>
              </a:defRPr>
            </a:lvl1pPr>
            <a:lvl2pPr marL="37931725" indent="-37474525" defTabSz="2665413">
              <a:defRPr sz="5200">
                <a:solidFill>
                  <a:schemeClr val="tx1"/>
                </a:solidFill>
                <a:latin typeface="Arial" panose="020B0604020202020204" pitchFamily="34" charset="0"/>
                <a:cs typeface="Arial" panose="020B0604020202020204" pitchFamily="34" charset="0"/>
              </a:defRPr>
            </a:lvl2pPr>
            <a:lvl3pPr marL="1143000" indent="-228600" defTabSz="2665413">
              <a:defRPr sz="5200">
                <a:solidFill>
                  <a:schemeClr val="tx1"/>
                </a:solidFill>
                <a:latin typeface="Arial" panose="020B0604020202020204" pitchFamily="34" charset="0"/>
                <a:cs typeface="Arial" panose="020B0604020202020204" pitchFamily="34" charset="0"/>
              </a:defRPr>
            </a:lvl3pPr>
            <a:lvl4pPr marL="1600200" indent="-228600" defTabSz="2665413">
              <a:defRPr sz="5200">
                <a:solidFill>
                  <a:schemeClr val="tx1"/>
                </a:solidFill>
                <a:latin typeface="Arial" panose="020B0604020202020204" pitchFamily="34" charset="0"/>
                <a:cs typeface="Arial" panose="020B0604020202020204" pitchFamily="34" charset="0"/>
              </a:defRPr>
            </a:lvl4pPr>
            <a:lvl5pPr marL="2057400" indent="-228600" defTabSz="2665413">
              <a:defRPr sz="5200">
                <a:solidFill>
                  <a:schemeClr val="tx1"/>
                </a:solidFill>
                <a:latin typeface="Arial" panose="020B0604020202020204" pitchFamily="34" charset="0"/>
                <a:cs typeface="Arial" panose="020B0604020202020204" pitchFamily="34" charset="0"/>
              </a:defRPr>
            </a:lvl5pPr>
            <a:lvl6pPr marL="25146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t>Results</a:t>
            </a:r>
            <a:endParaRPr lang="en-US" altLang="en-US" sz="2400" dirty="0"/>
          </a:p>
        </p:txBody>
      </p:sp>
      <p:sp>
        <p:nvSpPr>
          <p:cNvPr id="3085" name="Text Box 41">
            <a:extLst>
              <a:ext uri="{FF2B5EF4-FFF2-40B4-BE49-F238E27FC236}">
                <a16:creationId xmlns:a16="http://schemas.microsoft.com/office/drawing/2014/main" id="{96907F8E-08E1-1843-818F-6722B8F45DF1}"/>
              </a:ext>
            </a:extLst>
          </p:cNvPr>
          <p:cNvSpPr txBox="1">
            <a:spLocks noChangeArrowheads="1"/>
          </p:cNvSpPr>
          <p:nvPr/>
        </p:nvSpPr>
        <p:spPr bwMode="auto">
          <a:xfrm>
            <a:off x="2514600" y="-136148"/>
            <a:ext cx="27889200"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lIns="365760" tIns="365760" rIns="365760" bIns="365760">
            <a:spAutoFit/>
          </a:bodyPr>
          <a:lstStyle>
            <a:lvl1pPr defTabSz="2665413">
              <a:defRPr sz="5200">
                <a:solidFill>
                  <a:schemeClr val="tx1"/>
                </a:solidFill>
                <a:latin typeface="Arial" panose="020B0604020202020204" pitchFamily="34" charset="0"/>
                <a:cs typeface="Arial" panose="020B0604020202020204" pitchFamily="34" charset="0"/>
              </a:defRPr>
            </a:lvl1pPr>
            <a:lvl2pPr marL="37931725" indent="-37474525" defTabSz="2665413">
              <a:defRPr sz="5200">
                <a:solidFill>
                  <a:schemeClr val="tx1"/>
                </a:solidFill>
                <a:latin typeface="Arial" panose="020B0604020202020204" pitchFamily="34" charset="0"/>
                <a:cs typeface="Arial" panose="020B0604020202020204" pitchFamily="34" charset="0"/>
              </a:defRPr>
            </a:lvl2pPr>
            <a:lvl3pPr marL="1143000" indent="-228600" defTabSz="2665413">
              <a:defRPr sz="5200">
                <a:solidFill>
                  <a:schemeClr val="tx1"/>
                </a:solidFill>
                <a:latin typeface="Arial" panose="020B0604020202020204" pitchFamily="34" charset="0"/>
                <a:cs typeface="Arial" panose="020B0604020202020204" pitchFamily="34" charset="0"/>
              </a:defRPr>
            </a:lvl3pPr>
            <a:lvl4pPr marL="1600200" indent="-228600" defTabSz="2665413">
              <a:defRPr sz="5200">
                <a:solidFill>
                  <a:schemeClr val="tx1"/>
                </a:solidFill>
                <a:latin typeface="Arial" panose="020B0604020202020204" pitchFamily="34" charset="0"/>
                <a:cs typeface="Arial" panose="020B0604020202020204" pitchFamily="34" charset="0"/>
              </a:defRPr>
            </a:lvl4pPr>
            <a:lvl5pPr marL="2057400" indent="-228600" defTabSz="2665413">
              <a:defRPr sz="5200">
                <a:solidFill>
                  <a:schemeClr val="tx1"/>
                </a:solidFill>
                <a:latin typeface="Arial" panose="020B0604020202020204" pitchFamily="34" charset="0"/>
                <a:cs typeface="Arial" panose="020B0604020202020204" pitchFamily="34" charset="0"/>
              </a:defRPr>
            </a:lvl5pPr>
            <a:lvl6pPr marL="25146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500" b="1" dirty="0">
                <a:solidFill>
                  <a:schemeClr val="bg1"/>
                </a:solidFill>
              </a:rPr>
              <a:t>The SUMMIT Study: Quality of spirometry performed as part of a ‘Lung Health Check’ (LHC) assessment for inclusion into low dose computed tomography (LDCT) lung cancer screening (LCS)</a:t>
            </a:r>
          </a:p>
          <a:p>
            <a:r>
              <a:rPr lang="en-GB" sz="2200" dirty="0">
                <a:solidFill>
                  <a:schemeClr val="bg1"/>
                </a:solidFill>
              </a:rPr>
              <a:t>Sophie Tisi</a:t>
            </a:r>
            <a:r>
              <a:rPr lang="en-GB" sz="2200" baseline="30000" dirty="0">
                <a:solidFill>
                  <a:schemeClr val="bg1"/>
                </a:solidFill>
              </a:rPr>
              <a:t>1</a:t>
            </a:r>
            <a:r>
              <a:rPr lang="en-GB" sz="2200" dirty="0">
                <a:solidFill>
                  <a:schemeClr val="bg1"/>
                </a:solidFill>
              </a:rPr>
              <a:t>, Jennifer L Dickson</a:t>
            </a:r>
            <a:r>
              <a:rPr lang="en-GB" sz="2200" baseline="30000" dirty="0">
                <a:solidFill>
                  <a:schemeClr val="bg1"/>
                </a:solidFill>
              </a:rPr>
              <a:t>1</a:t>
            </a:r>
            <a:r>
              <a:rPr lang="en-GB" sz="2200" dirty="0">
                <a:solidFill>
                  <a:schemeClr val="bg1"/>
                </a:solidFill>
              </a:rPr>
              <a:t>, Carolyn Horst</a:t>
            </a:r>
            <a:r>
              <a:rPr lang="en-GB" sz="2200" baseline="30000" dirty="0">
                <a:solidFill>
                  <a:schemeClr val="bg1"/>
                </a:solidFill>
              </a:rPr>
              <a:t>1</a:t>
            </a:r>
            <a:r>
              <a:rPr lang="en-GB" sz="2200" dirty="0">
                <a:solidFill>
                  <a:schemeClr val="bg1"/>
                </a:solidFill>
              </a:rPr>
              <a:t>, Helen Hall</a:t>
            </a:r>
            <a:r>
              <a:rPr lang="en-GB" sz="2200" baseline="30000" dirty="0">
                <a:solidFill>
                  <a:schemeClr val="bg1"/>
                </a:solidFill>
              </a:rPr>
              <a:t>1</a:t>
            </a:r>
            <a:r>
              <a:rPr lang="en-GB" sz="2200" dirty="0">
                <a:solidFill>
                  <a:schemeClr val="bg1"/>
                </a:solidFill>
              </a:rPr>
              <a:t>, </a:t>
            </a:r>
            <a:r>
              <a:rPr lang="en-GB" sz="2200" dirty="0" err="1">
                <a:solidFill>
                  <a:schemeClr val="bg1"/>
                </a:solidFill>
              </a:rPr>
              <a:t>Priyam</a:t>
            </a:r>
            <a:r>
              <a:rPr lang="en-GB" sz="2200" dirty="0">
                <a:solidFill>
                  <a:schemeClr val="bg1"/>
                </a:solidFill>
              </a:rPr>
              <a:t> Verghese</a:t>
            </a:r>
            <a:r>
              <a:rPr lang="en-GB" sz="2200" baseline="30000" dirty="0">
                <a:solidFill>
                  <a:schemeClr val="bg1"/>
                </a:solidFill>
              </a:rPr>
              <a:t>1</a:t>
            </a:r>
            <a:r>
              <a:rPr lang="en-GB" sz="2200" dirty="0">
                <a:solidFill>
                  <a:schemeClr val="bg1"/>
                </a:solidFill>
              </a:rPr>
              <a:t>, Andrew Creamer</a:t>
            </a:r>
            <a:r>
              <a:rPr lang="en-GB" sz="2200" baseline="30000" dirty="0">
                <a:solidFill>
                  <a:schemeClr val="bg1"/>
                </a:solidFill>
              </a:rPr>
              <a:t>1</a:t>
            </a:r>
            <a:r>
              <a:rPr lang="en-GB" sz="2200" dirty="0">
                <a:solidFill>
                  <a:schemeClr val="bg1"/>
                </a:solidFill>
              </a:rPr>
              <a:t>, Anne-Marie Mullin</a:t>
            </a:r>
            <a:r>
              <a:rPr lang="en-GB" sz="2200" baseline="30000" dirty="0">
                <a:solidFill>
                  <a:schemeClr val="bg1"/>
                </a:solidFill>
              </a:rPr>
              <a:t>2</a:t>
            </a:r>
            <a:r>
              <a:rPr lang="en-GB" sz="2200" dirty="0">
                <a:solidFill>
                  <a:schemeClr val="bg1"/>
                </a:solidFill>
              </a:rPr>
              <a:t>, Rachael Sarpong</a:t>
            </a:r>
            <a:r>
              <a:rPr lang="en-GB" sz="2200" baseline="30000" dirty="0">
                <a:solidFill>
                  <a:schemeClr val="bg1"/>
                </a:solidFill>
              </a:rPr>
              <a:t>2</a:t>
            </a:r>
            <a:r>
              <a:rPr lang="en-GB" sz="2200" dirty="0">
                <a:solidFill>
                  <a:schemeClr val="bg1"/>
                </a:solidFill>
              </a:rPr>
              <a:t>, Jonathan Teague</a:t>
            </a:r>
            <a:r>
              <a:rPr lang="en-GB" sz="2200" baseline="30000" dirty="0">
                <a:solidFill>
                  <a:schemeClr val="bg1"/>
                </a:solidFill>
              </a:rPr>
              <a:t>2</a:t>
            </a:r>
            <a:r>
              <a:rPr lang="en-GB" sz="2200" dirty="0">
                <a:solidFill>
                  <a:schemeClr val="bg1"/>
                </a:solidFill>
              </a:rPr>
              <a:t>, Laura Farrelly</a:t>
            </a:r>
            <a:r>
              <a:rPr lang="en-GB" sz="2200" baseline="30000" dirty="0">
                <a:solidFill>
                  <a:schemeClr val="bg1"/>
                </a:solidFill>
              </a:rPr>
              <a:t>2</a:t>
            </a:r>
            <a:r>
              <a:rPr lang="en-GB" sz="2200" dirty="0">
                <a:solidFill>
                  <a:schemeClr val="bg1"/>
                </a:solidFill>
              </a:rPr>
              <a:t>, Kylie Gyertson</a:t>
            </a:r>
            <a:r>
              <a:rPr lang="en-GB" sz="2200" baseline="30000" dirty="0">
                <a:solidFill>
                  <a:schemeClr val="bg1"/>
                </a:solidFill>
              </a:rPr>
              <a:t>3</a:t>
            </a:r>
            <a:r>
              <a:rPr lang="en-GB" sz="2200" dirty="0">
                <a:solidFill>
                  <a:schemeClr val="bg1"/>
                </a:solidFill>
              </a:rPr>
              <a:t>, Vicky Bowyer</a:t>
            </a:r>
            <a:r>
              <a:rPr lang="en-GB" sz="2200" baseline="30000" dirty="0">
                <a:solidFill>
                  <a:schemeClr val="bg1"/>
                </a:solidFill>
              </a:rPr>
              <a:t>3</a:t>
            </a:r>
            <a:r>
              <a:rPr lang="en-GB" sz="2200" dirty="0">
                <a:solidFill>
                  <a:schemeClr val="bg1"/>
                </a:solidFill>
              </a:rPr>
              <a:t>, Claire Levermore</a:t>
            </a:r>
            <a:r>
              <a:rPr lang="en-GB" sz="2200" baseline="30000" dirty="0">
                <a:solidFill>
                  <a:schemeClr val="bg1"/>
                </a:solidFill>
              </a:rPr>
              <a:t>3</a:t>
            </a:r>
            <a:r>
              <a:rPr lang="en-GB" sz="2200" dirty="0">
                <a:solidFill>
                  <a:schemeClr val="bg1"/>
                </a:solidFill>
              </a:rPr>
              <a:t>, Allan Hackshaw</a:t>
            </a:r>
            <a:r>
              <a:rPr lang="en-GB" sz="2200" baseline="30000" dirty="0">
                <a:solidFill>
                  <a:schemeClr val="bg1"/>
                </a:solidFill>
              </a:rPr>
              <a:t>2</a:t>
            </a:r>
            <a:r>
              <a:rPr lang="en-GB" sz="2200" dirty="0">
                <a:solidFill>
                  <a:schemeClr val="bg1"/>
                </a:solidFill>
              </a:rPr>
              <a:t>, John R Hurst</a:t>
            </a:r>
            <a:r>
              <a:rPr lang="en-GB" sz="2200" baseline="30000" dirty="0">
                <a:solidFill>
                  <a:schemeClr val="bg1"/>
                </a:solidFill>
              </a:rPr>
              <a:t>1</a:t>
            </a:r>
            <a:r>
              <a:rPr lang="en-GB" sz="2200" dirty="0">
                <a:solidFill>
                  <a:schemeClr val="bg1"/>
                </a:solidFill>
              </a:rPr>
              <a:t>, Sam M Janes</a:t>
            </a:r>
            <a:r>
              <a:rPr lang="en-GB" sz="2200" baseline="30000" dirty="0">
                <a:solidFill>
                  <a:schemeClr val="bg1"/>
                </a:solidFill>
              </a:rPr>
              <a:t>1</a:t>
            </a:r>
            <a:r>
              <a:rPr lang="en-GB" sz="2200" dirty="0">
                <a:solidFill>
                  <a:schemeClr val="bg1"/>
                </a:solidFill>
              </a:rPr>
              <a:t>.1 Lungs for Living Research Centre, University College London, London, UK; 2 CRUK Cancer Trials Centre, University College London, London, UK; 3 University College London NHS Foundation Trust London UK</a:t>
            </a:r>
          </a:p>
          <a:p>
            <a:pPr eaLnBrk="1" hangingPunct="1">
              <a:spcBef>
                <a:spcPct val="50000"/>
              </a:spcBef>
            </a:pPr>
            <a:br>
              <a:rPr lang="en-US" altLang="en-US" sz="5000" b="1" dirty="0">
                <a:solidFill>
                  <a:schemeClr val="bg1"/>
                </a:solidFill>
              </a:rPr>
            </a:br>
            <a:endParaRPr lang="en-US" altLang="en-US" sz="5000" b="1" dirty="0">
              <a:solidFill>
                <a:schemeClr val="bg1"/>
              </a:solidFill>
            </a:endParaRPr>
          </a:p>
        </p:txBody>
      </p:sp>
      <p:sp>
        <p:nvSpPr>
          <p:cNvPr id="3086" name="Text Box 42">
            <a:extLst>
              <a:ext uri="{FF2B5EF4-FFF2-40B4-BE49-F238E27FC236}">
                <a16:creationId xmlns:a16="http://schemas.microsoft.com/office/drawing/2014/main" id="{C115CAB2-9981-3B4B-A2D2-6E34285CD7F7}"/>
              </a:ext>
            </a:extLst>
          </p:cNvPr>
          <p:cNvSpPr txBox="1">
            <a:spLocks noChangeArrowheads="1"/>
          </p:cNvSpPr>
          <p:nvPr/>
        </p:nvSpPr>
        <p:spPr bwMode="auto">
          <a:xfrm>
            <a:off x="25116503" y="9019306"/>
            <a:ext cx="6035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5413">
              <a:defRPr sz="5200">
                <a:solidFill>
                  <a:schemeClr val="tx1"/>
                </a:solidFill>
                <a:latin typeface="Arial" panose="020B0604020202020204" pitchFamily="34" charset="0"/>
                <a:cs typeface="Arial" panose="020B0604020202020204" pitchFamily="34" charset="0"/>
              </a:defRPr>
            </a:lvl1pPr>
            <a:lvl2pPr marL="37931725" indent="-37474525" defTabSz="2665413">
              <a:defRPr sz="5200">
                <a:solidFill>
                  <a:schemeClr val="tx1"/>
                </a:solidFill>
                <a:latin typeface="Arial" panose="020B0604020202020204" pitchFamily="34" charset="0"/>
                <a:cs typeface="Arial" panose="020B0604020202020204" pitchFamily="34" charset="0"/>
              </a:defRPr>
            </a:lvl2pPr>
            <a:lvl3pPr marL="1143000" indent="-228600" defTabSz="2665413">
              <a:defRPr sz="5200">
                <a:solidFill>
                  <a:schemeClr val="tx1"/>
                </a:solidFill>
                <a:latin typeface="Arial" panose="020B0604020202020204" pitchFamily="34" charset="0"/>
                <a:cs typeface="Arial" panose="020B0604020202020204" pitchFamily="34" charset="0"/>
              </a:defRPr>
            </a:lvl3pPr>
            <a:lvl4pPr marL="1600200" indent="-228600" defTabSz="2665413">
              <a:defRPr sz="5200">
                <a:solidFill>
                  <a:schemeClr val="tx1"/>
                </a:solidFill>
                <a:latin typeface="Arial" panose="020B0604020202020204" pitchFamily="34" charset="0"/>
                <a:cs typeface="Arial" panose="020B0604020202020204" pitchFamily="34" charset="0"/>
              </a:defRPr>
            </a:lvl4pPr>
            <a:lvl5pPr marL="2057400" indent="-228600" defTabSz="2665413">
              <a:defRPr sz="5200">
                <a:solidFill>
                  <a:schemeClr val="tx1"/>
                </a:solidFill>
                <a:latin typeface="Arial" panose="020B0604020202020204" pitchFamily="34" charset="0"/>
                <a:cs typeface="Arial" panose="020B0604020202020204" pitchFamily="34" charset="0"/>
              </a:defRPr>
            </a:lvl5pPr>
            <a:lvl6pPr marL="25146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2665413"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t>Discussion</a:t>
            </a:r>
            <a:endParaRPr lang="en-US" altLang="en-US" sz="2400" dirty="0"/>
          </a:p>
        </p:txBody>
      </p:sp>
      <p:sp>
        <p:nvSpPr>
          <p:cNvPr id="3088" name="Text Box 13">
            <a:extLst>
              <a:ext uri="{FF2B5EF4-FFF2-40B4-BE49-F238E27FC236}">
                <a16:creationId xmlns:a16="http://schemas.microsoft.com/office/drawing/2014/main" id="{B4BED7A5-AACD-1544-934D-3FFFD9E87A71}"/>
              </a:ext>
            </a:extLst>
          </p:cNvPr>
          <p:cNvSpPr txBox="1">
            <a:spLocks noChangeArrowheads="1"/>
          </p:cNvSpPr>
          <p:nvPr/>
        </p:nvSpPr>
        <p:spPr bwMode="auto">
          <a:xfrm>
            <a:off x="1371600" y="3941502"/>
            <a:ext cx="6256338" cy="11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330825">
              <a:defRPr sz="5200">
                <a:solidFill>
                  <a:schemeClr val="tx1"/>
                </a:solidFill>
                <a:latin typeface="Arial" panose="020B0604020202020204" pitchFamily="34" charset="0"/>
                <a:cs typeface="Arial" panose="020B0604020202020204" pitchFamily="34" charset="0"/>
              </a:defRPr>
            </a:lvl1pPr>
            <a:lvl2pPr marL="37931725" indent="-37474525" defTabSz="5330825">
              <a:defRPr sz="5200">
                <a:solidFill>
                  <a:schemeClr val="tx1"/>
                </a:solidFill>
                <a:latin typeface="Arial" panose="020B0604020202020204" pitchFamily="34" charset="0"/>
                <a:cs typeface="Arial" panose="020B0604020202020204" pitchFamily="34" charset="0"/>
              </a:defRPr>
            </a:lvl2pPr>
            <a:lvl3pPr marL="1143000" indent="-228600" defTabSz="5330825">
              <a:defRPr sz="5200">
                <a:solidFill>
                  <a:schemeClr val="tx1"/>
                </a:solidFill>
                <a:latin typeface="Arial" panose="020B0604020202020204" pitchFamily="34" charset="0"/>
                <a:cs typeface="Arial" panose="020B0604020202020204" pitchFamily="34" charset="0"/>
              </a:defRPr>
            </a:lvl3pPr>
            <a:lvl4pPr marL="1600200" indent="-228600" defTabSz="5330825">
              <a:defRPr sz="5200">
                <a:solidFill>
                  <a:schemeClr val="tx1"/>
                </a:solidFill>
                <a:latin typeface="Arial" panose="020B0604020202020204" pitchFamily="34" charset="0"/>
                <a:cs typeface="Arial" panose="020B0604020202020204" pitchFamily="34" charset="0"/>
              </a:defRPr>
            </a:lvl4pPr>
            <a:lvl5pPr marL="2057400" indent="-228600" defTabSz="5330825">
              <a:defRPr sz="52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dirty="0"/>
              <a:t>Chronic Obstructive Pulmonary Disease (COPD) is substantially under-diagnosed, with rates of </a:t>
            </a:r>
            <a:r>
              <a:rPr lang="en-US" altLang="en-US" sz="2400" dirty="0" err="1"/>
              <a:t>underdiagnosis</a:t>
            </a:r>
            <a:r>
              <a:rPr lang="en-US" altLang="en-US" sz="2400" dirty="0"/>
              <a:t> estimated at 65-80%</a:t>
            </a:r>
            <a:r>
              <a:rPr lang="en-US" altLang="en-US" sz="2400" baseline="30000" dirty="0"/>
              <a:t>1</a:t>
            </a:r>
            <a:r>
              <a:rPr lang="en-US" altLang="en-US" sz="2400" dirty="0"/>
              <a:t>. Incorporation of spirometry into LCS programmes may allow an opportunity for case-finding for undiagnosed COPD.</a:t>
            </a:r>
          </a:p>
          <a:p>
            <a:pPr algn="just" eaLnBrk="1" hangingPunct="1">
              <a:spcBef>
                <a:spcPct val="50000"/>
              </a:spcBef>
            </a:pPr>
            <a:r>
              <a:rPr lang="en-US" altLang="en-US" sz="2400" dirty="0"/>
              <a:t>Spirometry has not been widely </a:t>
            </a:r>
            <a:r>
              <a:rPr lang="en-US" altLang="en-US" sz="2400" dirty="0" err="1"/>
              <a:t>utilised</a:t>
            </a:r>
            <a:r>
              <a:rPr lang="en-US" altLang="en-US" sz="2400" dirty="0"/>
              <a:t> within LCS to-date, with implementation of differing delivery protocols and no clear consensus as to how spirometry should be performed within this setting. </a:t>
            </a:r>
          </a:p>
          <a:p>
            <a:pPr algn="just" eaLnBrk="1" hangingPunct="1">
              <a:spcBef>
                <a:spcPct val="50000"/>
              </a:spcBef>
            </a:pPr>
            <a:r>
              <a:rPr lang="en-US" altLang="en-US" sz="2400" dirty="0"/>
              <a:t>Poorly performed case-finding spirometry may cause harm through the identification of false positives, leading to unnecessary investigations, increased patient anxiety and overburden of healthcare services.</a:t>
            </a:r>
          </a:p>
          <a:p>
            <a:pPr algn="just" eaLnBrk="1" hangingPunct="1">
              <a:spcBef>
                <a:spcPct val="50000"/>
              </a:spcBef>
            </a:pPr>
            <a:r>
              <a:rPr lang="en-US" altLang="en-US" sz="2400" dirty="0"/>
              <a:t>To ensure good quality, clinically useful spirometry within LCS, a quality assured approach to performance must be undertaken. There is recognition that quality assurance (QA) of all aspects of LCS must be undertaken but no guidelines exist around spirometry QA in this setting.</a:t>
            </a:r>
          </a:p>
          <a:p>
            <a:pPr algn="just" eaLnBrk="1" hangingPunct="1">
              <a:spcBef>
                <a:spcPct val="50000"/>
              </a:spcBef>
            </a:pPr>
            <a:r>
              <a:rPr lang="en-US" altLang="en-US" sz="2400" dirty="0"/>
              <a:t>We report the SUMMIT Study’s (a study to  assess the implementation of LDCT LCS and to validate a multi-cancer early detection blood test) approach to spirometry performance, quality assurance and quality assessment.</a:t>
            </a:r>
          </a:p>
        </p:txBody>
      </p:sp>
      <p:sp>
        <p:nvSpPr>
          <p:cNvPr id="3089" name="Text Box 13">
            <a:extLst>
              <a:ext uri="{FF2B5EF4-FFF2-40B4-BE49-F238E27FC236}">
                <a16:creationId xmlns:a16="http://schemas.microsoft.com/office/drawing/2014/main" id="{4A4841B6-E2D6-E549-95AD-004AA8A29204}"/>
              </a:ext>
            </a:extLst>
          </p:cNvPr>
          <p:cNvSpPr txBox="1">
            <a:spLocks noChangeArrowheads="1"/>
          </p:cNvSpPr>
          <p:nvPr/>
        </p:nvSpPr>
        <p:spPr bwMode="auto">
          <a:xfrm>
            <a:off x="9326563" y="3657600"/>
            <a:ext cx="6328567" cy="12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330825">
              <a:defRPr sz="5200">
                <a:solidFill>
                  <a:schemeClr val="tx1"/>
                </a:solidFill>
                <a:latin typeface="Arial" panose="020B0604020202020204" pitchFamily="34" charset="0"/>
                <a:cs typeface="Arial" panose="020B0604020202020204" pitchFamily="34" charset="0"/>
              </a:defRPr>
            </a:lvl1pPr>
            <a:lvl2pPr marL="37931725" indent="-37474525" defTabSz="5330825">
              <a:defRPr sz="5200">
                <a:solidFill>
                  <a:schemeClr val="tx1"/>
                </a:solidFill>
                <a:latin typeface="Arial" panose="020B0604020202020204" pitchFamily="34" charset="0"/>
                <a:cs typeface="Arial" panose="020B0604020202020204" pitchFamily="34" charset="0"/>
              </a:defRPr>
            </a:lvl2pPr>
            <a:lvl3pPr marL="1143000" indent="-228600" defTabSz="5330825">
              <a:defRPr sz="5200">
                <a:solidFill>
                  <a:schemeClr val="tx1"/>
                </a:solidFill>
                <a:latin typeface="Arial" panose="020B0604020202020204" pitchFamily="34" charset="0"/>
                <a:cs typeface="Arial" panose="020B0604020202020204" pitchFamily="34" charset="0"/>
              </a:defRPr>
            </a:lvl3pPr>
            <a:lvl4pPr marL="1600200" indent="-228600" defTabSz="5330825">
              <a:defRPr sz="5200">
                <a:solidFill>
                  <a:schemeClr val="tx1"/>
                </a:solidFill>
                <a:latin typeface="Arial" panose="020B0604020202020204" pitchFamily="34" charset="0"/>
                <a:cs typeface="Arial" panose="020B0604020202020204" pitchFamily="34" charset="0"/>
              </a:defRPr>
            </a:lvl4pPr>
            <a:lvl5pPr marL="2057400" indent="-228600" defTabSz="5330825">
              <a:defRPr sz="52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dirty="0"/>
              <a:t>SUMMIT opened to recruitment in April 2019 in London. 55-77 year-olds with a GP coded smoking history were invited to a LHC where they undergo risk assessment for eligibility for LDCT, alongside a respiratory health consultation &amp; pre-bronchodilator spirometry to screen for COPD. </a:t>
            </a:r>
          </a:p>
          <a:p>
            <a:pPr algn="just" eaLnBrk="1" hangingPunct="1">
              <a:spcBef>
                <a:spcPct val="50000"/>
              </a:spcBef>
            </a:pPr>
            <a:r>
              <a:rPr lang="en-US" altLang="en-US" sz="2400" b="1" dirty="0"/>
              <a:t>Quality assured approach to spirometry</a:t>
            </a:r>
          </a:p>
          <a:p>
            <a:pPr marL="457200" indent="-457200" algn="just" eaLnBrk="1" hangingPunct="1">
              <a:spcBef>
                <a:spcPct val="50000"/>
              </a:spcBef>
              <a:buAutoNum type="arabicPeriod"/>
            </a:pPr>
            <a:r>
              <a:rPr lang="en-US" altLang="en-US" sz="2400" i="1" dirty="0"/>
              <a:t>Equipment quality control</a:t>
            </a:r>
          </a:p>
          <a:p>
            <a:pPr algn="just" eaLnBrk="1" hangingPunct="1">
              <a:spcBef>
                <a:spcPct val="50000"/>
              </a:spcBef>
            </a:pPr>
            <a:r>
              <a:rPr lang="en-US" altLang="en-US" sz="2400" dirty="0"/>
              <a:t>ATS/ERS equipment quality control criteria</a:t>
            </a:r>
            <a:r>
              <a:rPr lang="en-US" altLang="en-US" sz="2400" baseline="30000" dirty="0"/>
              <a:t>2</a:t>
            </a:r>
            <a:r>
              <a:rPr lang="en-US" altLang="en-US" sz="2400" dirty="0"/>
              <a:t> was ensured through the use of the  Vitalograph Micro® handheld spirometer which meets ISO:26782 standards. Daily calibration was performed with a 3L syringe with a certified accuracy to within 0.5%. Full calibration and service logs were maintained.</a:t>
            </a:r>
          </a:p>
          <a:p>
            <a:pPr algn="just" eaLnBrk="1" hangingPunct="1">
              <a:spcBef>
                <a:spcPct val="50000"/>
              </a:spcBef>
            </a:pPr>
            <a:r>
              <a:rPr lang="en-US" altLang="en-US" sz="2400" i="1" dirty="0"/>
              <a:t>2. Spirometry training &amp; performance</a:t>
            </a:r>
          </a:p>
          <a:p>
            <a:pPr algn="just" eaLnBrk="1" hangingPunct="1">
              <a:spcBef>
                <a:spcPct val="50000"/>
              </a:spcBef>
            </a:pPr>
            <a:r>
              <a:rPr lang="en-US" altLang="en-US" sz="2400" dirty="0"/>
              <a:t>A bespoke, in-depth training programme trained operators to ARTP standards which included direct observation of technique. Participants perform up to 3 </a:t>
            </a:r>
            <a:r>
              <a:rPr lang="en-US" altLang="en-US" sz="2400" dirty="0" err="1"/>
              <a:t>manoeuvres</a:t>
            </a:r>
            <a:r>
              <a:rPr lang="en-US" altLang="en-US" sz="2400" dirty="0"/>
              <a:t> and are coached to ensure acceptability in as many </a:t>
            </a:r>
            <a:r>
              <a:rPr lang="en-US" altLang="en-US" sz="2400" dirty="0" err="1"/>
              <a:t>manouevres</a:t>
            </a:r>
            <a:r>
              <a:rPr lang="en-US" altLang="en-US" sz="2400" dirty="0"/>
              <a:t> as possible.</a:t>
            </a:r>
          </a:p>
          <a:p>
            <a:pPr algn="just" eaLnBrk="1" hangingPunct="1">
              <a:spcBef>
                <a:spcPct val="50000"/>
              </a:spcBef>
            </a:pPr>
            <a:r>
              <a:rPr lang="en-US" altLang="en-US" sz="2400" dirty="0"/>
              <a:t>Those with airflow obstruction (FEV</a:t>
            </a:r>
            <a:r>
              <a:rPr lang="en-US" altLang="en-US" sz="2400" baseline="-25000" dirty="0"/>
              <a:t>1</a:t>
            </a:r>
            <a:r>
              <a:rPr lang="en-US" altLang="en-US" sz="2400" dirty="0"/>
              <a:t>/FVC &lt;0.7) who are symptomatic (cough &gt;6 weeks and </a:t>
            </a:r>
            <a:r>
              <a:rPr lang="en-US" altLang="en-US" sz="2400" dirty="0" err="1"/>
              <a:t>mMRC</a:t>
            </a:r>
            <a:r>
              <a:rPr lang="en-US" altLang="en-US" sz="2400" dirty="0"/>
              <a:t> </a:t>
            </a:r>
            <a:r>
              <a:rPr lang="en-US" altLang="en-US" sz="2400" u="sng" dirty="0"/>
              <a:t>&gt;</a:t>
            </a:r>
            <a:r>
              <a:rPr lang="en-US" altLang="en-US" sz="2400" dirty="0"/>
              <a:t>1) and do not report a previous diagnosis of COPD are referred to primary care for consideration of diagnostic post-bronchodilator spirometry.</a:t>
            </a:r>
          </a:p>
        </p:txBody>
      </p:sp>
      <p:sp>
        <p:nvSpPr>
          <p:cNvPr id="3090" name="Text Box 13">
            <a:extLst>
              <a:ext uri="{FF2B5EF4-FFF2-40B4-BE49-F238E27FC236}">
                <a16:creationId xmlns:a16="http://schemas.microsoft.com/office/drawing/2014/main" id="{B9D49C8F-5ED9-7D45-B56A-6B08987A9557}"/>
              </a:ext>
            </a:extLst>
          </p:cNvPr>
          <p:cNvSpPr txBox="1">
            <a:spLocks noChangeArrowheads="1"/>
          </p:cNvSpPr>
          <p:nvPr/>
        </p:nvSpPr>
        <p:spPr bwMode="auto">
          <a:xfrm>
            <a:off x="17154127" y="6598146"/>
            <a:ext cx="6580586" cy="951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330825">
              <a:defRPr sz="5200">
                <a:solidFill>
                  <a:schemeClr val="tx1"/>
                </a:solidFill>
                <a:latin typeface="Arial" panose="020B0604020202020204" pitchFamily="34" charset="0"/>
                <a:cs typeface="Arial" panose="020B0604020202020204" pitchFamily="34" charset="0"/>
              </a:defRPr>
            </a:lvl1pPr>
            <a:lvl2pPr marL="37931725" indent="-37474525" defTabSz="5330825">
              <a:defRPr sz="5200">
                <a:solidFill>
                  <a:schemeClr val="tx1"/>
                </a:solidFill>
                <a:latin typeface="Arial" panose="020B0604020202020204" pitchFamily="34" charset="0"/>
                <a:cs typeface="Arial" panose="020B0604020202020204" pitchFamily="34" charset="0"/>
              </a:defRPr>
            </a:lvl2pPr>
            <a:lvl3pPr marL="1143000" indent="-228600" defTabSz="5330825">
              <a:defRPr sz="5200">
                <a:solidFill>
                  <a:schemeClr val="tx1"/>
                </a:solidFill>
                <a:latin typeface="Arial" panose="020B0604020202020204" pitchFamily="34" charset="0"/>
                <a:cs typeface="Arial" panose="020B0604020202020204" pitchFamily="34" charset="0"/>
              </a:defRPr>
            </a:lvl3pPr>
            <a:lvl4pPr marL="1600200" indent="-228600" defTabSz="5330825">
              <a:defRPr sz="5200">
                <a:solidFill>
                  <a:schemeClr val="tx1"/>
                </a:solidFill>
                <a:latin typeface="Arial" panose="020B0604020202020204" pitchFamily="34" charset="0"/>
                <a:cs typeface="Arial" panose="020B0604020202020204" pitchFamily="34" charset="0"/>
              </a:defRPr>
            </a:lvl4pPr>
            <a:lvl5pPr marL="2057400" indent="-228600" defTabSz="5330825">
              <a:defRPr sz="52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dirty="0"/>
              <a:t>1000 spirometry sessions were assessed, with sessions performed by 24 operators (an average of 41.7 sessions per operator). 94.3% sessions contained 3 </a:t>
            </a:r>
            <a:r>
              <a:rPr lang="en-US" altLang="en-US" sz="2400" dirty="0" err="1"/>
              <a:t>manoeuvres</a:t>
            </a:r>
            <a:r>
              <a:rPr lang="en-US" altLang="en-US" sz="2400" dirty="0"/>
              <a:t> with a total of 2936 individual </a:t>
            </a:r>
            <a:r>
              <a:rPr lang="en-US" altLang="en-US" sz="2400" dirty="0" err="1"/>
              <a:t>manoeuvres</a:t>
            </a:r>
            <a:r>
              <a:rPr lang="en-US" altLang="en-US" sz="2400" dirty="0"/>
              <a:t> assessed. 73.6% (2160) </a:t>
            </a:r>
            <a:r>
              <a:rPr lang="en-US" altLang="en-US" sz="2400" dirty="0" err="1"/>
              <a:t>manoeuvres</a:t>
            </a:r>
            <a:r>
              <a:rPr lang="en-US" altLang="en-US" sz="2400" dirty="0"/>
              <a:t> met acceptability criteria, with a further 8% deemed usable, leading to 81.6% (2395) </a:t>
            </a:r>
            <a:r>
              <a:rPr lang="en-US" altLang="en-US" sz="2400" dirty="0" err="1"/>
              <a:t>manoeuvres</a:t>
            </a:r>
            <a:r>
              <a:rPr lang="en-US" altLang="en-US" sz="2400" dirty="0"/>
              <a:t> deemed either usable or acceptable. </a:t>
            </a:r>
          </a:p>
          <a:p>
            <a:pPr algn="just" eaLnBrk="1" hangingPunct="1">
              <a:spcBef>
                <a:spcPct val="50000"/>
              </a:spcBef>
            </a:pPr>
            <a:r>
              <a:rPr lang="en-US" altLang="en-US" sz="2400" dirty="0"/>
              <a:t>At least 1 acceptable </a:t>
            </a:r>
            <a:r>
              <a:rPr lang="en-US" altLang="en-US" sz="2400" dirty="0" err="1"/>
              <a:t>manoeuvre</a:t>
            </a:r>
            <a:r>
              <a:rPr lang="en-US" altLang="en-US" sz="2400" dirty="0"/>
              <a:t> was seen in 91.4% (914) sessions, with 77.3% (773) sessions containing </a:t>
            </a:r>
            <a:r>
              <a:rPr lang="en-US" altLang="en-US" sz="2400" u="sng" dirty="0"/>
              <a:t>&gt;</a:t>
            </a:r>
            <a:r>
              <a:rPr lang="en-US" altLang="en-US" sz="2400" dirty="0"/>
              <a:t>2 acceptable </a:t>
            </a:r>
            <a:r>
              <a:rPr lang="en-US" altLang="en-US" sz="2400" dirty="0" err="1"/>
              <a:t>manoeuvres</a:t>
            </a:r>
            <a:r>
              <a:rPr lang="en-US" altLang="en-US" sz="2400" dirty="0"/>
              <a:t> and 3/3 </a:t>
            </a:r>
            <a:r>
              <a:rPr lang="en-US" altLang="en-US" sz="2400" dirty="0" err="1"/>
              <a:t>manoeuvres</a:t>
            </a:r>
            <a:r>
              <a:rPr lang="en-US" altLang="en-US" sz="2400" dirty="0"/>
              <a:t> meeting acceptability criteria in 46.5% (465) sessions. The commonest reason for </a:t>
            </a:r>
            <a:r>
              <a:rPr lang="en-US" altLang="en-US" sz="2400" dirty="0" err="1"/>
              <a:t>manoeuvres</a:t>
            </a:r>
            <a:r>
              <a:rPr lang="en-US" altLang="en-US" sz="2400" dirty="0"/>
              <a:t> not meeting acceptability criteria was a cough in the first second of expiration (seen in 10.8% </a:t>
            </a:r>
            <a:r>
              <a:rPr lang="en-US" altLang="en-US" sz="2400" dirty="0" err="1"/>
              <a:t>manoeuvres</a:t>
            </a:r>
            <a:r>
              <a:rPr lang="en-US" altLang="en-US" sz="2400" dirty="0"/>
              <a:t>) [Table 1].</a:t>
            </a:r>
          </a:p>
          <a:p>
            <a:pPr algn="just" eaLnBrk="1" hangingPunct="1">
              <a:spcBef>
                <a:spcPct val="50000"/>
              </a:spcBef>
            </a:pPr>
            <a:r>
              <a:rPr lang="en-US" altLang="en-US" sz="2400" dirty="0"/>
              <a:t>Of sessions with &gt;2 acceptable </a:t>
            </a:r>
            <a:r>
              <a:rPr lang="en-US" altLang="en-US" sz="2400" dirty="0" err="1"/>
              <a:t>manoeuvres</a:t>
            </a:r>
            <a:r>
              <a:rPr lang="en-US" altLang="en-US" sz="2400" dirty="0"/>
              <a:t>, 86% sessions met repeatability criteria of within 150ml for FEV</a:t>
            </a:r>
            <a:r>
              <a:rPr lang="en-US" altLang="en-US" sz="2400" baseline="-25000" dirty="0"/>
              <a:t>1</a:t>
            </a:r>
            <a:r>
              <a:rPr lang="en-US" altLang="en-US" sz="2400" dirty="0"/>
              <a:t>, 70% for FVC and 61.2% for both. 95.6% sessions had both FEV</a:t>
            </a:r>
            <a:r>
              <a:rPr lang="en-US" altLang="en-US" sz="2400" baseline="-25000" dirty="0"/>
              <a:t>1</a:t>
            </a:r>
            <a:r>
              <a:rPr lang="en-US" altLang="en-US" sz="2400" dirty="0"/>
              <a:t> and FVC within 250ml [Table 1].</a:t>
            </a:r>
          </a:p>
          <a:p>
            <a:pPr algn="just" eaLnBrk="1" hangingPunct="1">
              <a:spcBef>
                <a:spcPct val="50000"/>
              </a:spcBef>
            </a:pPr>
            <a:endParaRPr lang="en-US" altLang="en-US" sz="2400" dirty="0"/>
          </a:p>
        </p:txBody>
      </p:sp>
      <p:sp>
        <p:nvSpPr>
          <p:cNvPr id="25" name="Text Box 13">
            <a:extLst>
              <a:ext uri="{FF2B5EF4-FFF2-40B4-BE49-F238E27FC236}">
                <a16:creationId xmlns:a16="http://schemas.microsoft.com/office/drawing/2014/main" id="{49071FFA-4297-2647-AA02-6540AC77D702}"/>
              </a:ext>
            </a:extLst>
          </p:cNvPr>
          <p:cNvSpPr txBox="1">
            <a:spLocks noChangeArrowheads="1"/>
          </p:cNvSpPr>
          <p:nvPr/>
        </p:nvSpPr>
        <p:spPr bwMode="auto">
          <a:xfrm>
            <a:off x="17207706" y="3200400"/>
            <a:ext cx="65270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330825">
              <a:defRPr sz="5200">
                <a:solidFill>
                  <a:schemeClr val="tx1"/>
                </a:solidFill>
                <a:latin typeface="Arial" panose="020B0604020202020204" pitchFamily="34" charset="0"/>
                <a:cs typeface="Arial" panose="020B0604020202020204" pitchFamily="34" charset="0"/>
              </a:defRPr>
            </a:lvl1pPr>
            <a:lvl2pPr marL="37931725" indent="-37474525" defTabSz="5330825">
              <a:defRPr sz="5200">
                <a:solidFill>
                  <a:schemeClr val="tx1"/>
                </a:solidFill>
                <a:latin typeface="Arial" panose="020B0604020202020204" pitchFamily="34" charset="0"/>
                <a:cs typeface="Arial" panose="020B0604020202020204" pitchFamily="34" charset="0"/>
              </a:defRPr>
            </a:lvl2pPr>
            <a:lvl3pPr marL="1143000" indent="-228600" defTabSz="5330825">
              <a:defRPr sz="5200">
                <a:solidFill>
                  <a:schemeClr val="tx1"/>
                </a:solidFill>
                <a:latin typeface="Arial" panose="020B0604020202020204" pitchFamily="34" charset="0"/>
                <a:cs typeface="Arial" panose="020B0604020202020204" pitchFamily="34" charset="0"/>
              </a:defRPr>
            </a:lvl3pPr>
            <a:lvl4pPr marL="1600200" indent="-228600" defTabSz="5330825">
              <a:defRPr sz="5200">
                <a:solidFill>
                  <a:schemeClr val="tx1"/>
                </a:solidFill>
                <a:latin typeface="Arial" panose="020B0604020202020204" pitchFamily="34" charset="0"/>
                <a:cs typeface="Arial" panose="020B0604020202020204" pitchFamily="34" charset="0"/>
              </a:defRPr>
            </a:lvl4pPr>
            <a:lvl5pPr marL="2057400" indent="-228600" defTabSz="5330825">
              <a:defRPr sz="52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i="1" dirty="0"/>
              <a:t>3. Central quality review</a:t>
            </a:r>
            <a:r>
              <a:rPr lang="en-US" altLang="en-US" sz="2400" dirty="0"/>
              <a:t>.</a:t>
            </a:r>
          </a:p>
          <a:p>
            <a:pPr algn="just" eaLnBrk="1" hangingPunct="1">
              <a:spcBef>
                <a:spcPct val="50000"/>
              </a:spcBef>
            </a:pPr>
            <a:r>
              <a:rPr lang="en-US" altLang="en-US" sz="2400" dirty="0"/>
              <a:t>The first 1000 spirometry sessions were reviewed centrally. Each manoeuvre was assessed against ATS/ERS within-</a:t>
            </a:r>
            <a:r>
              <a:rPr lang="en-US" altLang="en-US" sz="2400" dirty="0" err="1"/>
              <a:t>manoeuvre</a:t>
            </a:r>
            <a:r>
              <a:rPr lang="en-US" altLang="en-US" sz="2400" dirty="0"/>
              <a:t> criteria</a:t>
            </a:r>
            <a:r>
              <a:rPr lang="en-US" altLang="en-US" sz="2400" baseline="30000" dirty="0"/>
              <a:t>2</a:t>
            </a:r>
            <a:r>
              <a:rPr lang="en-US" altLang="en-US" sz="2400" dirty="0"/>
              <a:t> and graded as ‘acceptable’ ‘usable’ or ‘unacceptable’. Repeatability criteria were further assessed.</a:t>
            </a:r>
          </a:p>
        </p:txBody>
      </p:sp>
      <p:pic>
        <p:nvPicPr>
          <p:cNvPr id="5" name="Picture 4">
            <a:extLst>
              <a:ext uri="{FF2B5EF4-FFF2-40B4-BE49-F238E27FC236}">
                <a16:creationId xmlns:a16="http://schemas.microsoft.com/office/drawing/2014/main" id="{5FA0E6B0-B01E-9342-B224-883EFB7D5570}"/>
              </a:ext>
            </a:extLst>
          </p:cNvPr>
          <p:cNvPicPr>
            <a:picLocks noChangeAspect="1"/>
          </p:cNvPicPr>
          <p:nvPr/>
        </p:nvPicPr>
        <p:blipFill rotWithShape="1">
          <a:blip r:embed="rId4"/>
          <a:srcRect l="1094" r="34510" b="5329"/>
          <a:stretch/>
        </p:blipFill>
        <p:spPr>
          <a:xfrm>
            <a:off x="25116503" y="3592515"/>
            <a:ext cx="6252628" cy="5322885"/>
          </a:xfrm>
          <a:prstGeom prst="rect">
            <a:avLst/>
          </a:prstGeom>
          <a:ln>
            <a:solidFill>
              <a:schemeClr val="tx1"/>
            </a:solidFill>
          </a:ln>
        </p:spPr>
      </p:pic>
      <p:sp>
        <p:nvSpPr>
          <p:cNvPr id="29" name="Text Box 13">
            <a:extLst>
              <a:ext uri="{FF2B5EF4-FFF2-40B4-BE49-F238E27FC236}">
                <a16:creationId xmlns:a16="http://schemas.microsoft.com/office/drawing/2014/main" id="{13DBEA16-FA33-024B-9CB0-7430F6C79AE8}"/>
              </a:ext>
            </a:extLst>
          </p:cNvPr>
          <p:cNvSpPr txBox="1">
            <a:spLocks noChangeArrowheads="1"/>
          </p:cNvSpPr>
          <p:nvPr/>
        </p:nvSpPr>
        <p:spPr bwMode="auto">
          <a:xfrm>
            <a:off x="25116503" y="9617923"/>
            <a:ext cx="6400799" cy="6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330825">
              <a:defRPr sz="5200">
                <a:solidFill>
                  <a:schemeClr val="tx1"/>
                </a:solidFill>
                <a:latin typeface="Arial" panose="020B0604020202020204" pitchFamily="34" charset="0"/>
                <a:cs typeface="Arial" panose="020B0604020202020204" pitchFamily="34" charset="0"/>
              </a:defRPr>
            </a:lvl1pPr>
            <a:lvl2pPr marL="37931725" indent="-37474525" defTabSz="5330825">
              <a:defRPr sz="5200">
                <a:solidFill>
                  <a:schemeClr val="tx1"/>
                </a:solidFill>
                <a:latin typeface="Arial" panose="020B0604020202020204" pitchFamily="34" charset="0"/>
                <a:cs typeface="Arial" panose="020B0604020202020204" pitchFamily="34" charset="0"/>
              </a:defRPr>
            </a:lvl2pPr>
            <a:lvl3pPr marL="1143000" indent="-228600" defTabSz="5330825">
              <a:defRPr sz="5200">
                <a:solidFill>
                  <a:schemeClr val="tx1"/>
                </a:solidFill>
                <a:latin typeface="Arial" panose="020B0604020202020204" pitchFamily="34" charset="0"/>
                <a:cs typeface="Arial" panose="020B0604020202020204" pitchFamily="34" charset="0"/>
              </a:defRPr>
            </a:lvl3pPr>
            <a:lvl4pPr marL="1600200" indent="-228600" defTabSz="5330825">
              <a:defRPr sz="5200">
                <a:solidFill>
                  <a:schemeClr val="tx1"/>
                </a:solidFill>
                <a:latin typeface="Arial" panose="020B0604020202020204" pitchFamily="34" charset="0"/>
                <a:cs typeface="Arial" panose="020B0604020202020204" pitchFamily="34" charset="0"/>
              </a:defRPr>
            </a:lvl4pPr>
            <a:lvl5pPr marL="2057400" indent="-228600" defTabSz="5330825">
              <a:defRPr sz="5200">
                <a:solidFill>
                  <a:schemeClr val="tx1"/>
                </a:solidFill>
                <a:latin typeface="Arial" panose="020B0604020202020204" pitchFamily="34" charset="0"/>
                <a:cs typeface="Arial" panose="020B0604020202020204" pitchFamily="34" charset="0"/>
              </a:defRPr>
            </a:lvl5pPr>
            <a:lvl6pPr marL="25146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6pPr>
            <a:lvl7pPr marL="29718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7pPr>
            <a:lvl8pPr marL="34290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8pPr>
            <a:lvl9pPr marL="3886200" indent="-228600" defTabSz="5330825" eaLnBrk="0" fontAlgn="base" hangingPunct="0">
              <a:spcBef>
                <a:spcPct val="0"/>
              </a:spcBef>
              <a:spcAft>
                <a:spcPct val="0"/>
              </a:spcAft>
              <a:defRPr sz="52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dirty="0"/>
              <a:t>We report the development &amp; implementation of an evidence-based approach to QA of spirometry performance within a LCS setting. We have demonstrated that good quality case-finding spirometry can be performed whilst maintaining a minimally invasive and time-sensitive approach. Our results reflect positively when compared to studies which have demonstrated poor quality of handheld spirometry within a community</a:t>
            </a:r>
            <a:r>
              <a:rPr lang="en-US" altLang="en-US" sz="2400" baseline="30000" dirty="0"/>
              <a:t>3</a:t>
            </a:r>
            <a:r>
              <a:rPr lang="en-US" altLang="en-US" sz="2400" dirty="0"/>
              <a:t>. Full </a:t>
            </a:r>
            <a:r>
              <a:rPr lang="en-GB" altLang="en-US" sz="2400" dirty="0"/>
              <a:t>c</a:t>
            </a:r>
            <a:r>
              <a:rPr lang="en-GB" sz="2400" dirty="0"/>
              <a:t>linical utility of this approach will be assessed with longer-term diagnostic outcomes data.</a:t>
            </a:r>
          </a:p>
          <a:p>
            <a:pPr algn="just" eaLnBrk="1" hangingPunct="1">
              <a:spcBef>
                <a:spcPct val="50000"/>
              </a:spcBef>
            </a:pPr>
            <a:endParaRPr lang="en-GB" sz="1200" dirty="0"/>
          </a:p>
          <a:p>
            <a:pPr algn="just" eaLnBrk="1" hangingPunct="1">
              <a:spcBef>
                <a:spcPct val="50000"/>
              </a:spcBef>
            </a:pPr>
            <a:r>
              <a:rPr lang="en-GB" sz="1200" b="1" dirty="0"/>
              <a:t>References:</a:t>
            </a:r>
          </a:p>
          <a:p>
            <a:pPr algn="just" eaLnBrk="1" hangingPunct="1">
              <a:spcBef>
                <a:spcPct val="50000"/>
              </a:spcBef>
            </a:pPr>
            <a:r>
              <a:rPr lang="en-US" sz="900" dirty="0"/>
              <a:t>1.Diab N, Gershon AS, Sin DD, Tan WC, </a:t>
            </a:r>
            <a:r>
              <a:rPr lang="en-US" sz="900" dirty="0" err="1"/>
              <a:t>Bourbeau</a:t>
            </a:r>
            <a:r>
              <a:rPr lang="en-US" sz="900" dirty="0"/>
              <a:t> J, Boulet L-P, et al. CONCISE CLINICAL REVIEW </a:t>
            </a:r>
            <a:r>
              <a:rPr lang="en-US" sz="900" dirty="0" err="1"/>
              <a:t>Underdiagnosis</a:t>
            </a:r>
            <a:r>
              <a:rPr lang="en-US" sz="900" dirty="0"/>
              <a:t> and Overdiagnosis of Chronic Obstructive Pulmonary Disease. 2018 [cited 2021 Apr 16]; Available from: </a:t>
            </a:r>
            <a:r>
              <a:rPr lang="en-US" sz="900" u="sng" dirty="0">
                <a:hlinkClick r:id="rId5"/>
              </a:rPr>
              <a:t>www.atsjournals.org</a:t>
            </a:r>
            <a:r>
              <a:rPr lang="en-US" sz="900" dirty="0"/>
              <a:t>. 2. Miller MR, Hankinson J, </a:t>
            </a:r>
            <a:r>
              <a:rPr lang="en-US" sz="900" dirty="0" err="1"/>
              <a:t>Brusasco</a:t>
            </a:r>
            <a:r>
              <a:rPr lang="en-US" sz="900" dirty="0"/>
              <a:t> V, Burgos F, </a:t>
            </a:r>
            <a:r>
              <a:rPr lang="en-US" sz="900" dirty="0" err="1"/>
              <a:t>Casaburi</a:t>
            </a:r>
            <a:r>
              <a:rPr lang="en-US" sz="900" dirty="0"/>
              <a:t> R, Coates A, et al. </a:t>
            </a:r>
            <a:r>
              <a:rPr lang="en-US" sz="900" dirty="0" err="1"/>
              <a:t>Standardisation</a:t>
            </a:r>
            <a:r>
              <a:rPr lang="en-US" sz="900" dirty="0"/>
              <a:t> of spirometry. 3. Ferguson GT, Enright PL, </a:t>
            </a:r>
            <a:r>
              <a:rPr lang="en-US" sz="900" dirty="0" err="1"/>
              <a:t>Buist</a:t>
            </a:r>
            <a:r>
              <a:rPr lang="en-US" sz="900" dirty="0"/>
              <a:t> AS, Higgins MW. Office spirometry for lung health assessment in adults: A consensus statement from the national lung health education program. Chest. 2000 Apr 1;117(4):1146–61. </a:t>
            </a:r>
            <a:endParaRPr lang="en-GB" sz="900" dirty="0"/>
          </a:p>
          <a:p>
            <a:pPr algn="just" eaLnBrk="1" hangingPunct="1">
              <a:spcBef>
                <a:spcPct val="50000"/>
              </a:spcBef>
            </a:pPr>
            <a:endParaRPr lang="en-GB" sz="900" dirty="0"/>
          </a:p>
          <a:p>
            <a:r>
              <a:rPr lang="en-GB" sz="1400" dirty="0"/>
              <a:t> </a:t>
            </a:r>
            <a:endParaRPr lang="en-GB" sz="1200" dirty="0"/>
          </a:p>
        </p:txBody>
      </p:sp>
      <p:pic>
        <p:nvPicPr>
          <p:cNvPr id="33" name="Picture 5">
            <a:extLst>
              <a:ext uri="{FF2B5EF4-FFF2-40B4-BE49-F238E27FC236}">
                <a16:creationId xmlns:a16="http://schemas.microsoft.com/office/drawing/2014/main" id="{7209AE61-471C-C045-A03D-4595DA7F7C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541" y="146014"/>
            <a:ext cx="2321059" cy="2400336"/>
          </a:xfrm>
          <a:prstGeom prst="rect">
            <a:avLst/>
          </a:prstGeom>
          <a:noFill/>
          <a:ln w="9525">
            <a:solidFill>
              <a:srgbClr val="FF93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1303AB5-66BB-B043-9A05-FB02721728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41568" y="275938"/>
            <a:ext cx="2343158" cy="2343158"/>
          </a:xfrm>
          <a:prstGeom prst="rect">
            <a:avLst/>
          </a:prstGeom>
        </p:spPr>
      </p:pic>
      <p:pic>
        <p:nvPicPr>
          <p:cNvPr id="11" name="Picture 10">
            <a:extLst>
              <a:ext uri="{FF2B5EF4-FFF2-40B4-BE49-F238E27FC236}">
                <a16:creationId xmlns:a16="http://schemas.microsoft.com/office/drawing/2014/main" id="{5D076837-F0AD-8E45-8885-DB1DB08F94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04800" y="15828162"/>
            <a:ext cx="3418005" cy="493144"/>
          </a:xfrm>
          <a:prstGeom prst="rect">
            <a:avLst/>
          </a:prstGeom>
          <a:ln>
            <a:solidFill>
              <a:schemeClr val="tx1"/>
            </a:solidFill>
          </a:ln>
        </p:spPr>
      </p:pic>
      <p:pic>
        <p:nvPicPr>
          <p:cNvPr id="13" name="Picture 12">
            <a:extLst>
              <a:ext uri="{FF2B5EF4-FFF2-40B4-BE49-F238E27FC236}">
                <a16:creationId xmlns:a16="http://schemas.microsoft.com/office/drawing/2014/main" id="{94BD9042-E9A9-4241-9DE4-BB6C7E13C6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43731" y="15811407"/>
            <a:ext cx="3082269" cy="509899"/>
          </a:xfrm>
          <a:prstGeom prst="rect">
            <a:avLst/>
          </a:prstGeom>
          <a:ln>
            <a:solidFill>
              <a:schemeClr val="tx1"/>
            </a:solidFill>
          </a:ln>
        </p:spPr>
      </p:pic>
      <p:pic>
        <p:nvPicPr>
          <p:cNvPr id="15" name="Picture 14">
            <a:extLst>
              <a:ext uri="{FF2B5EF4-FFF2-40B4-BE49-F238E27FC236}">
                <a16:creationId xmlns:a16="http://schemas.microsoft.com/office/drawing/2014/main" id="{9EBB66D2-D674-904F-BA95-BC6B3E2F048A}"/>
              </a:ext>
            </a:extLst>
          </p:cNvPr>
          <p:cNvPicPr>
            <a:picLocks noChangeAspect="1"/>
          </p:cNvPicPr>
          <p:nvPr/>
        </p:nvPicPr>
        <p:blipFill rotWithShape="1">
          <a:blip r:embed="rId10">
            <a:extLst>
              <a:ext uri="{28A0092B-C50C-407E-A947-70E740481C1C}">
                <a14:useLocalDpi xmlns:a14="http://schemas.microsoft.com/office/drawing/2010/main" val="0"/>
              </a:ext>
            </a:extLst>
          </a:blip>
          <a:srcRect t="22837" b="18553"/>
          <a:stretch/>
        </p:blipFill>
        <p:spPr>
          <a:xfrm>
            <a:off x="19626000" y="15811407"/>
            <a:ext cx="2644950" cy="509899"/>
          </a:xfrm>
          <a:prstGeom prst="rect">
            <a:avLst/>
          </a:prstGeom>
          <a:solidFill>
            <a:schemeClr val="bg1"/>
          </a:solidFill>
          <a:ln>
            <a:solidFill>
              <a:schemeClr val="tx1"/>
            </a:solidFill>
          </a:ln>
        </p:spPr>
      </p:pic>
      <p:pic>
        <p:nvPicPr>
          <p:cNvPr id="17" name="Picture 16">
            <a:extLst>
              <a:ext uri="{FF2B5EF4-FFF2-40B4-BE49-F238E27FC236}">
                <a16:creationId xmlns:a16="http://schemas.microsoft.com/office/drawing/2014/main" id="{1B521153-CC22-814A-96FD-561683505C6F}"/>
              </a:ext>
            </a:extLst>
          </p:cNvPr>
          <p:cNvPicPr>
            <a:picLocks noChangeAspect="1"/>
          </p:cNvPicPr>
          <p:nvPr/>
        </p:nvPicPr>
        <p:blipFill rotWithShape="1">
          <a:blip r:embed="rId11">
            <a:extLst>
              <a:ext uri="{28A0092B-C50C-407E-A947-70E740481C1C}">
                <a14:useLocalDpi xmlns:a14="http://schemas.microsoft.com/office/drawing/2010/main" val="0"/>
              </a:ext>
            </a:extLst>
          </a:blip>
          <a:srcRect l="11576" t="40551" r="14532" b="31102"/>
          <a:stretch/>
        </p:blipFill>
        <p:spPr>
          <a:xfrm>
            <a:off x="10274930" y="15819853"/>
            <a:ext cx="2808944" cy="501453"/>
          </a:xfrm>
          <a:prstGeom prst="rect">
            <a:avLst/>
          </a:prstGeom>
          <a:ln>
            <a:solidFill>
              <a:schemeClr val="tx1"/>
            </a:solidFill>
          </a:ln>
        </p:spPr>
      </p:pic>
      <p:sp>
        <p:nvSpPr>
          <p:cNvPr id="2" name="TextBox 1">
            <a:extLst>
              <a:ext uri="{FF2B5EF4-FFF2-40B4-BE49-F238E27FC236}">
                <a16:creationId xmlns:a16="http://schemas.microsoft.com/office/drawing/2014/main" id="{73D63138-3369-FB43-A993-7A76DEB48286}"/>
              </a:ext>
            </a:extLst>
          </p:cNvPr>
          <p:cNvSpPr txBox="1"/>
          <p:nvPr/>
        </p:nvSpPr>
        <p:spPr>
          <a:xfrm>
            <a:off x="25116503" y="2971800"/>
            <a:ext cx="5817996" cy="646331"/>
          </a:xfrm>
          <a:prstGeom prst="rect">
            <a:avLst/>
          </a:prstGeom>
          <a:noFill/>
        </p:spPr>
        <p:txBody>
          <a:bodyPr wrap="square" rtlCol="0">
            <a:spAutoFit/>
          </a:bodyPr>
          <a:lstStyle/>
          <a:p>
            <a:r>
              <a:rPr lang="en-GB" sz="1800" b="1" dirty="0"/>
              <a:t>Table 1: Percentage of manoeuvres meeting within-manoeuvre and between-manoeuvre criteria:</a:t>
            </a:r>
          </a:p>
        </p:txBody>
      </p:sp>
      <p:pic>
        <p:nvPicPr>
          <p:cNvPr id="6" name="Picture 5">
            <a:extLst>
              <a:ext uri="{FF2B5EF4-FFF2-40B4-BE49-F238E27FC236}">
                <a16:creationId xmlns:a16="http://schemas.microsoft.com/office/drawing/2014/main" id="{90214E7C-2591-A041-9A91-7C1B9921EDDE}"/>
              </a:ext>
            </a:extLst>
          </p:cNvPr>
          <p:cNvPicPr>
            <a:picLocks noChangeAspect="1"/>
          </p:cNvPicPr>
          <p:nvPr/>
        </p:nvPicPr>
        <p:blipFill rotWithShape="1">
          <a:blip r:embed="rId12">
            <a:extLst>
              <a:ext uri="{28A0092B-C50C-407E-A947-70E740481C1C}">
                <a14:useLocalDpi xmlns:a14="http://schemas.microsoft.com/office/drawing/2010/main" val="0"/>
              </a:ext>
            </a:extLst>
          </a:blip>
          <a:srcRect l="20406" t="18652" r="22124" b="18189"/>
          <a:stretch/>
        </p:blipFill>
        <p:spPr>
          <a:xfrm>
            <a:off x="-4631347" y="14288259"/>
            <a:ext cx="1271134" cy="1396992"/>
          </a:xfrm>
          <a:prstGeom prst="rect">
            <a:avLst/>
          </a:prstGeom>
          <a:solidFill>
            <a:schemeClr val="accent1"/>
          </a:solidFill>
          <a:ln>
            <a:solidFill>
              <a:schemeClr val="tx1"/>
            </a:solidFill>
          </a:ln>
        </p:spPr>
      </p:pic>
      <p:sp>
        <p:nvSpPr>
          <p:cNvPr id="7" name="TextBox 6">
            <a:extLst>
              <a:ext uri="{FF2B5EF4-FFF2-40B4-BE49-F238E27FC236}">
                <a16:creationId xmlns:a16="http://schemas.microsoft.com/office/drawing/2014/main" id="{5D0AB3B8-CAE3-3C47-8B3C-F5D1204F4B90}"/>
              </a:ext>
            </a:extLst>
          </p:cNvPr>
          <p:cNvSpPr txBox="1"/>
          <p:nvPr/>
        </p:nvSpPr>
        <p:spPr>
          <a:xfrm>
            <a:off x="29424086" y="16263257"/>
            <a:ext cx="184731" cy="892552"/>
          </a:xfrm>
          <a:prstGeom prst="rect">
            <a:avLst/>
          </a:prstGeom>
          <a:noFill/>
        </p:spPr>
        <p:txBody>
          <a:bodyPr wrap="none" rtlCol="0">
            <a:spAutoFit/>
          </a:bodyPr>
          <a:lstStyle/>
          <a:p>
            <a:endParaRPr lang="en-GB"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0656FE514EB64683B643F0E82B7D66" ma:contentTypeVersion="12" ma:contentTypeDescription="Create a new document." ma:contentTypeScope="" ma:versionID="6421b46f56df13e7c02bbdd1759fd715">
  <xsd:schema xmlns:xsd="http://www.w3.org/2001/XMLSchema" xmlns:xs="http://www.w3.org/2001/XMLSchema" xmlns:p="http://schemas.microsoft.com/office/2006/metadata/properties" xmlns:ns2="0dc4dac6-ba28-4edb-933b-0ac810009bd4" xmlns:ns3="9bd12728-9539-46f6-a810-8ae472be8b3f" targetNamespace="http://schemas.microsoft.com/office/2006/metadata/properties" ma:root="true" ma:fieldsID="f860c2cc251baee873d411a04f500529" ns2:_="" ns3:_="">
    <xsd:import namespace="0dc4dac6-ba28-4edb-933b-0ac810009bd4"/>
    <xsd:import namespace="9bd12728-9539-46f6-a810-8ae472be8b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4dac6-ba28-4edb-933b-0ac810009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d12728-9539-46f6-a810-8ae472be8b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E1F14F-0706-4EBA-B96B-F96764CD66F1}">
  <ds:schemaRefs>
    <ds:schemaRef ds:uri="http://schemas.microsoft.com/sharepoint/v3/contenttype/forms"/>
  </ds:schemaRefs>
</ds:datastoreItem>
</file>

<file path=customXml/itemProps2.xml><?xml version="1.0" encoding="utf-8"?>
<ds:datastoreItem xmlns:ds="http://schemas.openxmlformats.org/officeDocument/2006/customXml" ds:itemID="{CB2437EF-7D3E-402E-BB02-EDA9640D3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4dac6-ba28-4edb-933b-0ac810009bd4"/>
    <ds:schemaRef ds:uri="9bd12728-9539-46f6-a810-8ae472be8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1584</TotalTime>
  <Words>938</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ＭＳ Ｐゴシック</vt:lpstr>
      <vt:lpstr>Arial</vt:lpstr>
      <vt:lpstr>Default Design</vt:lpstr>
      <vt:lpstr>PowerPoint Presentation</vt:lpstr>
    </vt:vector>
  </TitlesOfParts>
  <Company>Webges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Tisi, Sophie</cp:lastModifiedBy>
  <cp:revision>140</cp:revision>
  <dcterms:created xsi:type="dcterms:W3CDTF">2010-03-12T15:28:43Z</dcterms:created>
  <dcterms:modified xsi:type="dcterms:W3CDTF">2021-04-16T16:29:33Z</dcterms:modified>
</cp:coreProperties>
</file>